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on"/>
      <p:regular r:id="rId7"/>
    </p:embeddedFont>
    <p:embeddedFont>
      <p:font typeface="Roboto Medium"/>
      <p:regular r:id="rId8"/>
      <p:bold r:id="rId9"/>
      <p:italic r:id="rId10"/>
      <p:boldItalic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02">
          <p15:clr>
            <a:srgbClr val="747775"/>
          </p15:clr>
        </p15:guide>
        <p15:guide id="2" pos="567">
          <p15:clr>
            <a:srgbClr val="747775"/>
          </p15:clr>
        </p15:guide>
        <p15:guide id="3" pos="419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2"/>
        <p:guide pos="567"/>
        <p:guide pos="41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Medium-boldItalic.fntdata"/><Relationship Id="rId10" Type="http://schemas.openxmlformats.org/officeDocument/2006/relationships/font" Target="fonts/RobotoMedium-italic.fntdata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on-regular.fntdata"/><Relationship Id="rId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57200" y="0"/>
            <a:ext cx="6843875" cy="9156000"/>
            <a:chOff x="357200" y="0"/>
            <a:chExt cx="6843875" cy="9156000"/>
          </a:xfrm>
        </p:grpSpPr>
        <p:cxnSp>
          <p:nvCxnSpPr>
            <p:cNvPr id="55" name="Google Shape;55;p13"/>
            <p:cNvCxnSpPr/>
            <p:nvPr/>
          </p:nvCxnSpPr>
          <p:spPr>
            <a:xfrm>
              <a:off x="357200" y="0"/>
              <a:ext cx="0" cy="9156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7201075" y="0"/>
              <a:ext cx="0" cy="9156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" name="Google Shape;57;p13"/>
          <p:cNvSpPr/>
          <p:nvPr/>
        </p:nvSpPr>
        <p:spPr>
          <a:xfrm>
            <a:off x="0" y="9089900"/>
            <a:ext cx="7560000" cy="160260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162300" cy="10692000"/>
          </a:xfrm>
          <a:prstGeom prst="rect">
            <a:avLst/>
          </a:prstGeom>
          <a:solidFill>
            <a:srgbClr val="FD09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397700" y="0"/>
            <a:ext cx="162300" cy="10692000"/>
          </a:xfrm>
          <a:prstGeom prst="rect">
            <a:avLst/>
          </a:prstGeom>
          <a:solidFill>
            <a:srgbClr val="FD09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27263" l="2628" r="21180" t="6176"/>
          <a:stretch/>
        </p:blipFill>
        <p:spPr>
          <a:xfrm>
            <a:off x="900000" y="2332300"/>
            <a:ext cx="5760000" cy="4648526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5400000" dist="85725">
              <a:srgbClr val="000000">
                <a:alpha val="40000"/>
              </a:srgbClr>
            </a:outerShdw>
          </a:effectLst>
        </p:spPr>
      </p:pic>
      <p:sp>
        <p:nvSpPr>
          <p:cNvPr id="61" name="Google Shape;61;p13"/>
          <p:cNvSpPr txBox="1"/>
          <p:nvPr/>
        </p:nvSpPr>
        <p:spPr>
          <a:xfrm>
            <a:off x="730289" y="269386"/>
            <a:ext cx="6066000" cy="2062500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5400000" dist="85725">
              <a:srgbClr val="585858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400">
                <a:solidFill>
                  <a:srgbClr val="171717"/>
                </a:solidFill>
                <a:latin typeface="Oswald"/>
                <a:ea typeface="Oswald"/>
                <a:cs typeface="Oswald"/>
                <a:sym typeface="Oswald"/>
              </a:rPr>
              <a:t>MISSING</a:t>
            </a:r>
            <a:endParaRPr b="1" sz="13400">
              <a:solidFill>
                <a:srgbClr val="17171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747000" y="7193529"/>
            <a:ext cx="6066000" cy="1120328"/>
            <a:chOff x="747000" y="7193529"/>
            <a:chExt cx="6066000" cy="1120328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747000" y="7193529"/>
              <a:ext cx="60660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900">
                  <a:solidFill>
                    <a:srgbClr val="171717"/>
                  </a:solidFill>
                  <a:latin typeface="Oswald"/>
                  <a:ea typeface="Oswald"/>
                  <a:cs typeface="Oswald"/>
                  <a:sym typeface="Oswald"/>
                </a:rPr>
                <a:t>NAME: </a:t>
              </a:r>
              <a:r>
                <a:rPr b="1" lang="uk" sz="3900">
                  <a:solidFill>
                    <a:srgbClr val="FD0909"/>
                  </a:solidFill>
                  <a:latin typeface="Oswald"/>
                  <a:ea typeface="Oswald"/>
                  <a:cs typeface="Oswald"/>
                  <a:sym typeface="Oswald"/>
                </a:rPr>
                <a:t>NICK JOHNSON </a:t>
              </a:r>
              <a:r>
                <a:rPr b="1" lang="uk" sz="3900">
                  <a:solidFill>
                    <a:srgbClr val="171717"/>
                  </a:solidFill>
                  <a:latin typeface="Oswald"/>
                  <a:ea typeface="Oswald"/>
                  <a:cs typeface="Oswald"/>
                  <a:sym typeface="Oswald"/>
                </a:rPr>
                <a:t>AGE: 4</a:t>
              </a:r>
              <a:endParaRPr b="1" sz="3900">
                <a:solidFill>
                  <a:srgbClr val="171717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747000" y="7805957"/>
              <a:ext cx="6066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300">
                  <a:solidFill>
                    <a:srgbClr val="171717"/>
                  </a:solidFill>
                  <a:latin typeface="Oswald"/>
                  <a:ea typeface="Oswald"/>
                  <a:cs typeface="Oswald"/>
                  <a:sym typeface="Oswald"/>
                </a:rPr>
                <a:t>BROWN EYES, LIGHT BROWN HAIR</a:t>
              </a:r>
              <a:endParaRPr b="1" sz="3300">
                <a:solidFill>
                  <a:srgbClr val="171717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747000" y="8640400"/>
            <a:ext cx="6066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171717"/>
                </a:solidFill>
                <a:latin typeface="Roboto Medium"/>
                <a:ea typeface="Roboto Medium"/>
                <a:cs typeface="Roboto Medium"/>
                <a:sym typeface="Roboto Medium"/>
              </a:rPr>
              <a:t>IF YOU HAVE ANY INFORMATION, PLEASE CONTACT US AT:</a:t>
            </a:r>
            <a:endParaRPr sz="1700">
              <a:solidFill>
                <a:srgbClr val="171717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33900" y="9421246"/>
            <a:ext cx="6692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6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+1 (555) 123-4567</a:t>
            </a:r>
            <a:endParaRPr b="1" sz="6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