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Archivo Black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4">
          <p15:clr>
            <a:srgbClr val="747775"/>
          </p15:clr>
        </p15:guide>
        <p15:guide id="2" orient="horz" pos="4309">
          <p15:clr>
            <a:srgbClr val="747775"/>
          </p15:clr>
        </p15:guide>
        <p15:guide id="3" orient="horz" pos="5329">
          <p15:clr>
            <a:srgbClr val="747775"/>
          </p15:clr>
        </p15:guide>
        <p15:guide id="4" pos="283">
          <p15:clr>
            <a:srgbClr val="747775"/>
          </p15:clr>
        </p15:guide>
        <p15:guide id="5" pos="4479">
          <p15:clr>
            <a:srgbClr val="747775"/>
          </p15:clr>
        </p15:guide>
        <p15:guide id="6" orient="horz" pos="6576">
          <p15:clr>
            <a:srgbClr val="747775"/>
          </p15:clr>
        </p15:guide>
        <p15:guide id="7" orient="horz" pos="606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4" orient="horz"/>
        <p:guide pos="4309" orient="horz"/>
        <p:guide pos="5329" orient="horz"/>
        <p:guide pos="283"/>
        <p:guide pos="4479"/>
        <p:guide pos="6576" orient="horz"/>
        <p:guide pos="606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ArchivoBlack-regular.fnt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20051" r="23511" t="0"/>
          <a:stretch/>
        </p:blipFill>
        <p:spPr>
          <a:xfrm>
            <a:off x="0" y="1332750"/>
            <a:ext cx="7560003" cy="89409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8273175"/>
            <a:ext cx="7560000" cy="2419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901675" y="9630000"/>
            <a:ext cx="3658500" cy="810000"/>
          </a:xfrm>
          <a:prstGeom prst="rect">
            <a:avLst/>
          </a:prstGeom>
          <a:solidFill>
            <a:srgbClr val="EB35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0" y="6840000"/>
            <a:ext cx="7560000" cy="1620000"/>
          </a:xfrm>
          <a:prstGeom prst="rect">
            <a:avLst/>
          </a:prstGeom>
          <a:solidFill>
            <a:srgbClr val="1C1A1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0" y="0"/>
            <a:ext cx="7560000" cy="1800000"/>
          </a:xfrm>
          <a:prstGeom prst="rect">
            <a:avLst/>
          </a:prstGeom>
          <a:solidFill>
            <a:srgbClr val="EB35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296700" y="195444"/>
            <a:ext cx="69666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0">
                <a:solidFill>
                  <a:schemeClr val="lt1"/>
                </a:solidFill>
                <a:latin typeface="Archivo Black"/>
                <a:ea typeface="Archivo Black"/>
                <a:cs typeface="Archivo Black"/>
                <a:sym typeface="Archivo Black"/>
              </a:rPr>
              <a:t>!MISSING!</a:t>
            </a:r>
            <a:endParaRPr sz="9500">
              <a:solidFill>
                <a:schemeClr val="lt1"/>
              </a:solidFill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96700" y="6980178"/>
            <a:ext cx="6966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5800">
                <a:solidFill>
                  <a:srgbClr val="EB3538"/>
                </a:solidFill>
                <a:latin typeface="Archivo Black"/>
                <a:ea typeface="Archivo Black"/>
                <a:cs typeface="Archivo Black"/>
                <a:sym typeface="Archivo Black"/>
              </a:rPr>
              <a:t>DYLAN ABSHIRE</a:t>
            </a:r>
            <a:endParaRPr sz="5800">
              <a:solidFill>
                <a:srgbClr val="EB3538"/>
              </a:solidFill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96700" y="7872978"/>
            <a:ext cx="696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MISSING SINCE 01/12/2023</a:t>
            </a:r>
            <a:endParaRPr b="1" sz="26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453334" y="8750676"/>
            <a:ext cx="2083322" cy="505719"/>
            <a:chOff x="453325" y="8750786"/>
            <a:chExt cx="2358300" cy="505719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453325" y="8750786"/>
              <a:ext cx="2358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NAME:</a:t>
              </a:r>
              <a:r>
                <a:rPr b="1"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Dylan Abshire</a:t>
              </a:r>
              <a:endParaRPr>
                <a:solidFill>
                  <a:srgbClr val="1D1D1B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453325" y="9041106"/>
              <a:ext cx="2358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AGE:</a:t>
              </a:r>
              <a:r>
                <a:rPr b="1"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31</a:t>
              </a:r>
              <a:endParaRPr>
                <a:solidFill>
                  <a:srgbClr val="1D1D1B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2964266" y="8750676"/>
            <a:ext cx="2083322" cy="505719"/>
            <a:chOff x="453325" y="8750786"/>
            <a:chExt cx="2358300" cy="505719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453325" y="8750786"/>
              <a:ext cx="2358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HAIR COLOR:</a:t>
              </a:r>
              <a:r>
                <a:rPr b="1"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Blond</a:t>
              </a:r>
              <a:endParaRPr>
                <a:solidFill>
                  <a:srgbClr val="1D1D1B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453325" y="9041106"/>
              <a:ext cx="2358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EYE COLOR:</a:t>
              </a:r>
              <a:r>
                <a:rPr b="1"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 </a:t>
              </a:r>
              <a:r>
                <a:rPr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Green</a:t>
              </a:r>
              <a:endParaRPr>
                <a:solidFill>
                  <a:srgbClr val="1D1D1B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8" name="Google Shape;68;p13"/>
          <p:cNvGrpSpPr/>
          <p:nvPr/>
        </p:nvGrpSpPr>
        <p:grpSpPr>
          <a:xfrm>
            <a:off x="5465225" y="8750675"/>
            <a:ext cx="1798161" cy="505723"/>
            <a:chOff x="453322" y="8750786"/>
            <a:chExt cx="2035500" cy="505723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453322" y="8750786"/>
              <a:ext cx="2035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HEIGHT: </a:t>
              </a:r>
              <a:r>
                <a:rPr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5’4</a:t>
              </a:r>
              <a:endParaRPr>
                <a:solidFill>
                  <a:srgbClr val="1D1D1B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453322" y="9041109"/>
              <a:ext cx="2035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WEIGHT: </a:t>
              </a:r>
              <a:r>
                <a:rPr lang="uk">
                  <a:solidFill>
                    <a:srgbClr val="1D1D1B"/>
                  </a:solidFill>
                  <a:latin typeface="Roboto"/>
                  <a:ea typeface="Roboto"/>
                  <a:cs typeface="Roboto"/>
                  <a:sym typeface="Roboto"/>
                </a:rPr>
                <a:t>156 Lbs</a:t>
              </a:r>
              <a:endParaRPr>
                <a:solidFill>
                  <a:srgbClr val="1D1D1B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71" name="Google Shape;71;p13"/>
          <p:cNvSpPr txBox="1"/>
          <p:nvPr/>
        </p:nvSpPr>
        <p:spPr>
          <a:xfrm>
            <a:off x="438018" y="9617158"/>
            <a:ext cx="3321000" cy="8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1300">
                <a:solidFill>
                  <a:srgbClr val="1D1D1B"/>
                </a:solidFill>
                <a:latin typeface="Roboto"/>
                <a:ea typeface="Roboto"/>
                <a:cs typeface="Roboto"/>
                <a:sym typeface="Roboto"/>
              </a:rPr>
              <a:t>If you have any information, please contact Price Gutmann at +0 123 4567 890</a:t>
            </a:r>
            <a:endParaRPr sz="1300">
              <a:solidFill>
                <a:srgbClr val="1D1D1B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1D1D1B"/>
                </a:solidFill>
                <a:latin typeface="Roboto"/>
                <a:ea typeface="Roboto"/>
                <a:cs typeface="Roboto"/>
                <a:sym typeface="Roboto"/>
              </a:rPr>
              <a:t>or Pricegutmann@email.com</a:t>
            </a:r>
            <a:endParaRPr sz="1300">
              <a:solidFill>
                <a:srgbClr val="1D1D1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3988275" y="9767800"/>
            <a:ext cx="304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600">
                <a:solidFill>
                  <a:schemeClr val="lt1"/>
                </a:solidFill>
                <a:latin typeface="Archivo Black"/>
                <a:ea typeface="Archivo Black"/>
                <a:cs typeface="Archivo Black"/>
                <a:sym typeface="Archivo Black"/>
              </a:rPr>
              <a:t>+0 123 4567 890</a:t>
            </a:r>
            <a:endParaRPr b="1" sz="2600">
              <a:solidFill>
                <a:schemeClr val="lt1"/>
              </a:solidFill>
              <a:latin typeface="Archivo Black"/>
              <a:ea typeface="Archivo Black"/>
              <a:cs typeface="Archivo Black"/>
              <a:sym typeface="Archivo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