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400800" cx="4572000"/>
  <p:notesSz cx="6858000" cy="9144000"/>
  <p:embeddedFontLst>
    <p:embeddedFont>
      <p:font typeface="Quicksand"/>
      <p:regular r:id="rId7"/>
      <p:bold r:id="rId8"/>
    </p:embeddedFont>
    <p:embeddedFont>
      <p:font typeface="WindSong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016">
          <p15:clr>
            <a:srgbClr val="747775"/>
          </p15:clr>
        </p15:guide>
        <p15:guide id="2" pos="14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016" orient="horz"/>
        <p:guide pos="14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WindSong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Quicksand-regular.fntdata"/><Relationship Id="rId8" Type="http://schemas.openxmlformats.org/officeDocument/2006/relationships/font" Target="fonts/Quicksa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04680" y="685800"/>
            <a:ext cx="2449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04680" y="685800"/>
            <a:ext cx="2449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55854" y="926582"/>
            <a:ext cx="4260300" cy="255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55850" y="3526911"/>
            <a:ext cx="4260300" cy="98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55850" y="1376511"/>
            <a:ext cx="4260300" cy="244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55850" y="3922769"/>
            <a:ext cx="4260300" cy="161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55850" y="2676613"/>
            <a:ext cx="4260300" cy="104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55850" y="1434191"/>
            <a:ext cx="4260300" cy="425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55850" y="1434191"/>
            <a:ext cx="1999800" cy="425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416200" y="1434191"/>
            <a:ext cx="1999800" cy="425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55850" y="691413"/>
            <a:ext cx="1404000" cy="940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55850" y="1729280"/>
            <a:ext cx="1404000" cy="395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45125" y="560187"/>
            <a:ext cx="3183900" cy="509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286000" y="-156"/>
            <a:ext cx="2286000" cy="6400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32750" y="1534618"/>
            <a:ext cx="2022600" cy="18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32750" y="3488271"/>
            <a:ext cx="2022600" cy="153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469750" y="901071"/>
            <a:ext cx="1918500" cy="459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55850" y="5264716"/>
            <a:ext cx="2999400" cy="75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55850" y="1434191"/>
            <a:ext cx="4260300" cy="42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4572000" cy="6400800"/>
          </a:xfrm>
          <a:prstGeom prst="rect">
            <a:avLst/>
          </a:prstGeom>
          <a:solidFill>
            <a:srgbClr val="FEFD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126050" y="2683315"/>
            <a:ext cx="2319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935F26"/>
                </a:solidFill>
                <a:latin typeface="WindSong"/>
                <a:ea typeface="WindSong"/>
                <a:cs typeface="WindSong"/>
                <a:sym typeface="WindSong"/>
              </a:rPr>
              <a:t>wedding timeline</a:t>
            </a:r>
            <a:endParaRPr sz="1600">
              <a:solidFill>
                <a:srgbClr val="935F26"/>
              </a:solidFill>
              <a:latin typeface="WindSong"/>
              <a:ea typeface="WindSong"/>
              <a:cs typeface="WindSong"/>
              <a:sym typeface="WindSong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4700" y="767874"/>
            <a:ext cx="1182600" cy="13828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1126050" y="3080827"/>
            <a:ext cx="23199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550">
                <a:solidFill>
                  <a:srgbClr val="935F26"/>
                </a:solidFill>
                <a:latin typeface="Quicksand"/>
                <a:ea typeface="Quicksand"/>
                <a:cs typeface="Quicksand"/>
                <a:sym typeface="Quicksand"/>
              </a:rPr>
              <a:t>Y A S M I N + B E R T I E</a:t>
            </a:r>
            <a:endParaRPr sz="1550">
              <a:solidFill>
                <a:srgbClr val="935F26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pSp>
        <p:nvGrpSpPr>
          <p:cNvPr id="58" name="Google Shape;58;p13"/>
          <p:cNvGrpSpPr/>
          <p:nvPr/>
        </p:nvGrpSpPr>
        <p:grpSpPr>
          <a:xfrm>
            <a:off x="1126068" y="3715803"/>
            <a:ext cx="2319865" cy="1979563"/>
            <a:chOff x="1126050" y="3715803"/>
            <a:chExt cx="2319865" cy="1979563"/>
          </a:xfrm>
        </p:grpSpPr>
        <p:grpSp>
          <p:nvGrpSpPr>
            <p:cNvPr id="59" name="Google Shape;59;p13"/>
            <p:cNvGrpSpPr/>
            <p:nvPr/>
          </p:nvGrpSpPr>
          <p:grpSpPr>
            <a:xfrm>
              <a:off x="1126050" y="3715828"/>
              <a:ext cx="839700" cy="1979538"/>
              <a:chOff x="1126050" y="3715828"/>
              <a:chExt cx="839700" cy="1979538"/>
            </a:xfrm>
          </p:grpSpPr>
          <p:sp>
            <p:nvSpPr>
              <p:cNvPr id="60" name="Google Shape;60;p13"/>
              <p:cNvSpPr txBox="1"/>
              <p:nvPr/>
            </p:nvSpPr>
            <p:spPr>
              <a:xfrm>
                <a:off x="1126050" y="3715828"/>
                <a:ext cx="83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0 3 : 3 0  P M</a:t>
                </a:r>
                <a:endParaRPr sz="10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61" name="Google Shape;61;p13"/>
              <p:cNvSpPr txBox="1"/>
              <p:nvPr/>
            </p:nvSpPr>
            <p:spPr>
              <a:xfrm>
                <a:off x="1126050" y="4020101"/>
                <a:ext cx="83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0 4 : 0 0  P M</a:t>
                </a:r>
                <a:endParaRPr sz="10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62" name="Google Shape;62;p13"/>
              <p:cNvSpPr txBox="1"/>
              <p:nvPr/>
            </p:nvSpPr>
            <p:spPr>
              <a:xfrm>
                <a:off x="1126050" y="4324374"/>
                <a:ext cx="83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0 4 : 3 0  P M</a:t>
                </a:r>
                <a:endParaRPr sz="10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63" name="Google Shape;63;p13"/>
              <p:cNvSpPr txBox="1"/>
              <p:nvPr/>
            </p:nvSpPr>
            <p:spPr>
              <a:xfrm>
                <a:off x="1126050" y="4628647"/>
                <a:ext cx="83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0 5 : 0 0  P M</a:t>
                </a:r>
                <a:endParaRPr sz="10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64" name="Google Shape;64;p13"/>
              <p:cNvSpPr txBox="1"/>
              <p:nvPr/>
            </p:nvSpPr>
            <p:spPr>
              <a:xfrm>
                <a:off x="1126050" y="4932920"/>
                <a:ext cx="83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0 6 : 0 0  P M</a:t>
                </a:r>
                <a:endParaRPr sz="10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65" name="Google Shape;65;p13"/>
              <p:cNvSpPr txBox="1"/>
              <p:nvPr/>
            </p:nvSpPr>
            <p:spPr>
              <a:xfrm>
                <a:off x="1126050" y="5237193"/>
                <a:ext cx="83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0 8 : 0 0  P M</a:t>
                </a:r>
                <a:endParaRPr sz="10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66" name="Google Shape;66;p13"/>
              <p:cNvSpPr txBox="1"/>
              <p:nvPr/>
            </p:nvSpPr>
            <p:spPr>
              <a:xfrm>
                <a:off x="1126050" y="5541466"/>
                <a:ext cx="83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0 9 : 0 0  P M</a:t>
                </a:r>
                <a:endParaRPr sz="10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</p:grpSp>
        <p:grpSp>
          <p:nvGrpSpPr>
            <p:cNvPr id="67" name="Google Shape;67;p13"/>
            <p:cNvGrpSpPr/>
            <p:nvPr/>
          </p:nvGrpSpPr>
          <p:grpSpPr>
            <a:xfrm>
              <a:off x="2227930" y="3715803"/>
              <a:ext cx="1217985" cy="1979538"/>
              <a:chOff x="1126050" y="3715828"/>
              <a:chExt cx="839700" cy="1979538"/>
            </a:xfrm>
          </p:grpSpPr>
          <p:sp>
            <p:nvSpPr>
              <p:cNvPr id="68" name="Google Shape;68;p13"/>
              <p:cNvSpPr txBox="1"/>
              <p:nvPr/>
            </p:nvSpPr>
            <p:spPr>
              <a:xfrm>
                <a:off x="1126050" y="3715828"/>
                <a:ext cx="83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A r r i v a l</a:t>
                </a:r>
                <a:endParaRPr sz="10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69" name="Google Shape;69;p13"/>
              <p:cNvSpPr txBox="1"/>
              <p:nvPr/>
            </p:nvSpPr>
            <p:spPr>
              <a:xfrm>
                <a:off x="1126050" y="4020101"/>
                <a:ext cx="83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C e r e m o n y</a:t>
                </a:r>
                <a:endParaRPr sz="10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70" name="Google Shape;70;p13"/>
              <p:cNvSpPr txBox="1"/>
              <p:nvPr/>
            </p:nvSpPr>
            <p:spPr>
              <a:xfrm>
                <a:off x="1126050" y="4324374"/>
                <a:ext cx="83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C o c k t a i l</a:t>
                </a:r>
                <a:endParaRPr sz="10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71" name="Google Shape;71;p13"/>
              <p:cNvSpPr txBox="1"/>
              <p:nvPr/>
            </p:nvSpPr>
            <p:spPr>
              <a:xfrm>
                <a:off x="1126050" y="4628647"/>
                <a:ext cx="83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G r o u p  P i c t u r e </a:t>
                </a:r>
                <a:endParaRPr sz="10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72" name="Google Shape;72;p13"/>
              <p:cNvSpPr txBox="1"/>
              <p:nvPr/>
            </p:nvSpPr>
            <p:spPr>
              <a:xfrm>
                <a:off x="1126050" y="4932920"/>
                <a:ext cx="83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D i n n e r</a:t>
                </a:r>
                <a:endParaRPr sz="10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73" name="Google Shape;73;p13"/>
              <p:cNvSpPr txBox="1"/>
              <p:nvPr/>
            </p:nvSpPr>
            <p:spPr>
              <a:xfrm>
                <a:off x="1126050" y="5237193"/>
                <a:ext cx="83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W e d d i n g  c a k e</a:t>
                </a:r>
                <a:endParaRPr sz="10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74" name="Google Shape;74;p13"/>
              <p:cNvSpPr txBox="1"/>
              <p:nvPr/>
            </p:nvSpPr>
            <p:spPr>
              <a:xfrm>
                <a:off x="1126050" y="5541466"/>
                <a:ext cx="83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P a r t y</a:t>
                </a:r>
                <a:endParaRPr sz="10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</p:grpSp>
        <p:cxnSp>
          <p:nvCxnSpPr>
            <p:cNvPr id="75" name="Google Shape;75;p13"/>
            <p:cNvCxnSpPr/>
            <p:nvPr/>
          </p:nvCxnSpPr>
          <p:spPr>
            <a:xfrm>
              <a:off x="2101100" y="3742300"/>
              <a:ext cx="0" cy="1930800"/>
            </a:xfrm>
            <a:prstGeom prst="straightConnector1">
              <a:avLst/>
            </a:prstGeom>
            <a:noFill/>
            <a:ln cap="flat" cmpd="sng" w="9525">
              <a:solidFill>
                <a:srgbClr val="935F2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