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1945600" cx="16459200"/>
  <p:notesSz cx="6858000" cy="9144000"/>
  <p:embeddedFontLst>
    <p:embeddedFont>
      <p:font typeface="Quicksand"/>
      <p:regular r:id="rId7"/>
      <p:bold r:id="rId8"/>
    </p:embeddedFont>
    <p:embeddedFont>
      <p:font typeface="Quicksand Medium"/>
      <p:regular r:id="rId9"/>
      <p:bold r:id="rId10"/>
    </p:embeddedFont>
    <p:embeddedFont>
      <p:font typeface="WindSong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912">
          <p15:clr>
            <a:srgbClr val="747775"/>
          </p15:clr>
        </p15:guide>
        <p15:guide id="2" pos="518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912" orient="horz"/>
        <p:guide pos="518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WindSong-regular.fntdata"/><Relationship Id="rId10" Type="http://schemas.openxmlformats.org/officeDocument/2006/relationships/font" Target="fonts/QuicksandMedium-bold.fntdata"/><Relationship Id="rId9" Type="http://schemas.openxmlformats.org/officeDocument/2006/relationships/font" Target="fonts/Quicksa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icksand-regular.fntdata"/><Relationship Id="rId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61075" y="3176853"/>
            <a:ext cx="15337200" cy="87579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600"/>
              <a:buNone/>
              <a:defRPr sz="13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61060" y="12092267"/>
            <a:ext cx="15337200" cy="33819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61060" y="4719467"/>
            <a:ext cx="15337200" cy="83775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500"/>
              <a:buNone/>
              <a:defRPr sz="31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61060" y="13449493"/>
            <a:ext cx="15337200" cy="55500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527050" lvl="0" marL="45720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1pPr>
            <a:lvl2pPr indent="-463550" lvl="1" marL="9144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61060" y="9176960"/>
            <a:ext cx="15337200" cy="35916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1pPr>
            <a:lvl2pPr lvl="1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2pPr>
            <a:lvl3pPr lvl="2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3pPr>
            <a:lvl4pPr lvl="3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4pPr>
            <a:lvl5pPr lvl="4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5pPr>
            <a:lvl6pPr lvl="5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6pPr>
            <a:lvl7pPr lvl="6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7pPr>
            <a:lvl8pPr lvl="7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8pPr>
            <a:lvl9pPr lvl="8" algn="ctr">
              <a:spcBef>
                <a:spcPts val="0"/>
              </a:spcBef>
              <a:spcAft>
                <a:spcPts val="0"/>
              </a:spcAft>
              <a:buSzPts val="9400"/>
              <a:buNone/>
              <a:defRPr sz="94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61060" y="4917227"/>
            <a:ext cx="15337200" cy="145767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527050" lvl="0" marL="45720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61060" y="4917227"/>
            <a:ext cx="7199700" cy="145767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25450" lvl="1" marL="9144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2pPr>
            <a:lvl3pPr indent="-425450" lvl="2" marL="13716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3pPr>
            <a:lvl4pPr indent="-425450" lvl="3" marL="18288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4pPr>
            <a:lvl5pPr indent="-425450" lvl="4" marL="22860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5pPr>
            <a:lvl6pPr indent="-425450" lvl="5" marL="27432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6pPr>
            <a:lvl7pPr indent="-425450" lvl="6" marL="32004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7pPr>
            <a:lvl8pPr indent="-425450" lvl="7" marL="36576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8pPr>
            <a:lvl9pPr indent="-425450" lvl="8" marL="41148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8698320" y="4917227"/>
            <a:ext cx="7199700" cy="145767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463550" lvl="0" marL="45720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indent="-425450" lvl="1" marL="9144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2pPr>
            <a:lvl3pPr indent="-425450" lvl="2" marL="13716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3pPr>
            <a:lvl4pPr indent="-425450" lvl="3" marL="18288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4pPr>
            <a:lvl5pPr indent="-425450" lvl="4" marL="22860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5pPr>
            <a:lvl6pPr indent="-425450" lvl="5" marL="27432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6pPr>
            <a:lvl7pPr indent="-425450" lvl="6" marL="32004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7pPr>
            <a:lvl8pPr indent="-425450" lvl="7" marL="36576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8pPr>
            <a:lvl9pPr indent="-425450" lvl="8" marL="41148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61060" y="2370560"/>
            <a:ext cx="5054400" cy="32244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61060" y="5928960"/>
            <a:ext cx="5054400" cy="135654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1pPr>
            <a:lvl2pPr indent="-425450" lvl="1" marL="9144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2pPr>
            <a:lvl3pPr indent="-425450" lvl="2" marL="13716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3pPr>
            <a:lvl4pPr indent="-425450" lvl="3" marL="18288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4pPr>
            <a:lvl5pPr indent="-425450" lvl="4" marL="22860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5pPr>
            <a:lvl6pPr indent="-425450" lvl="5" marL="27432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6pPr>
            <a:lvl7pPr indent="-425450" lvl="6" marL="3200400">
              <a:spcBef>
                <a:spcPts val="0"/>
              </a:spcBef>
              <a:spcAft>
                <a:spcPts val="0"/>
              </a:spcAft>
              <a:buSzPts val="3100"/>
              <a:buChar char="●"/>
              <a:defRPr sz="3100"/>
            </a:lvl7pPr>
            <a:lvl8pPr indent="-425450" lvl="7" marL="3657600">
              <a:spcBef>
                <a:spcPts val="0"/>
              </a:spcBef>
              <a:spcAft>
                <a:spcPts val="0"/>
              </a:spcAft>
              <a:buSzPts val="3100"/>
              <a:buChar char="○"/>
              <a:defRPr sz="3100"/>
            </a:lvl8pPr>
            <a:lvl9pPr indent="-425450" lvl="8" marL="4114800">
              <a:spcBef>
                <a:spcPts val="0"/>
              </a:spcBef>
              <a:spcAft>
                <a:spcPts val="0"/>
              </a:spcAft>
              <a:buSzPts val="3100"/>
              <a:buChar char="■"/>
              <a:defRPr sz="3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82450" y="1920640"/>
            <a:ext cx="11462100" cy="174540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1pPr>
            <a:lvl2pPr lvl="1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2pPr>
            <a:lvl3pPr lvl="2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3pPr>
            <a:lvl4pPr lvl="3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4pPr>
            <a:lvl5pPr lvl="4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5pPr>
            <a:lvl6pPr lvl="5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6pPr>
            <a:lvl7pPr lvl="6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7pPr>
            <a:lvl8pPr lvl="7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8pPr>
            <a:lvl9pPr lvl="8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8229600" y="-533"/>
            <a:ext cx="8229600" cy="21945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239725" lIns="239725" spcFirstLastPara="1" rIns="239725" wrap="square" tIns="239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77900" y="5261547"/>
            <a:ext cx="7281300" cy="6324600"/>
          </a:xfrm>
          <a:prstGeom prst="rect">
            <a:avLst/>
          </a:prstGeom>
        </p:spPr>
        <p:txBody>
          <a:bodyPr anchorCtr="0" anchor="b" bIns="239725" lIns="239725" spcFirstLastPara="1" rIns="239725" wrap="square" tIns="239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77900" y="11959787"/>
            <a:ext cx="7281300" cy="5269800"/>
          </a:xfrm>
          <a:prstGeom prst="rect">
            <a:avLst/>
          </a:prstGeom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891100" y="3089387"/>
            <a:ext cx="6906600" cy="157659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indent="-527050" lvl="0" marL="45720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1pPr>
            <a:lvl2pPr indent="-463550" lvl="1" marL="9144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indent="-463550" lvl="2" marL="13716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indent="-463550" lvl="3" marL="18288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indent="-463550" lvl="4" marL="22860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indent="-463550" lvl="5" marL="27432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indent="-463550" lvl="6" marL="320040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indent="-463550" lvl="7" marL="365760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indent="-463550" lvl="8" marL="411480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61060" y="18050453"/>
            <a:ext cx="10797900" cy="25818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61060" y="1898773"/>
            <a:ext cx="15337200" cy="24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239725" lIns="239725" spcFirstLastPara="1" rIns="239725" wrap="square" tIns="239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61060" y="4917227"/>
            <a:ext cx="15337200" cy="145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239725" lIns="239725" spcFirstLastPara="1" rIns="239725" wrap="square" tIns="239725">
            <a:normAutofit/>
          </a:bodyPr>
          <a:lstStyle>
            <a:lvl1pPr indent="-5270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1pPr>
            <a:lvl2pPr indent="-463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2pPr>
            <a:lvl3pPr indent="-463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3pPr>
            <a:lvl4pPr indent="-463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4pPr>
            <a:lvl5pPr indent="-463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5pPr>
            <a:lvl6pPr indent="-463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6pPr>
            <a:lvl7pPr indent="-463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7pPr>
            <a:lvl8pPr indent="-463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8pPr>
            <a:lvl9pPr indent="-463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5250424" y="19896392"/>
            <a:ext cx="987600" cy="16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9725" lIns="239725" spcFirstLastPara="1" rIns="239725" wrap="square" tIns="239725">
            <a:normAutofit/>
          </a:bodyPr>
          <a:lstStyle>
            <a:lvl1pPr lvl="0" algn="r">
              <a:buNone/>
              <a:defRPr sz="2600">
                <a:solidFill>
                  <a:schemeClr val="dk2"/>
                </a:solidFill>
              </a:defRPr>
            </a:lvl1pPr>
            <a:lvl2pPr lvl="1" algn="r">
              <a:buNone/>
              <a:defRPr sz="2600">
                <a:solidFill>
                  <a:schemeClr val="dk2"/>
                </a:solidFill>
              </a:defRPr>
            </a:lvl2pPr>
            <a:lvl3pPr lvl="2" algn="r">
              <a:buNone/>
              <a:defRPr sz="2600">
                <a:solidFill>
                  <a:schemeClr val="dk2"/>
                </a:solidFill>
              </a:defRPr>
            </a:lvl3pPr>
            <a:lvl4pPr lvl="3" algn="r">
              <a:buNone/>
              <a:defRPr sz="2600">
                <a:solidFill>
                  <a:schemeClr val="dk2"/>
                </a:solidFill>
              </a:defRPr>
            </a:lvl4pPr>
            <a:lvl5pPr lvl="4" algn="r">
              <a:buNone/>
              <a:defRPr sz="2600">
                <a:solidFill>
                  <a:schemeClr val="dk2"/>
                </a:solidFill>
              </a:defRPr>
            </a:lvl5pPr>
            <a:lvl6pPr lvl="5" algn="r">
              <a:buNone/>
              <a:defRPr sz="2600">
                <a:solidFill>
                  <a:schemeClr val="dk2"/>
                </a:solidFill>
              </a:defRPr>
            </a:lvl6pPr>
            <a:lvl7pPr lvl="6" algn="r">
              <a:buNone/>
              <a:defRPr sz="2600">
                <a:solidFill>
                  <a:schemeClr val="dk2"/>
                </a:solidFill>
              </a:defRPr>
            </a:lvl7pPr>
            <a:lvl8pPr lvl="7" algn="r">
              <a:buNone/>
              <a:defRPr sz="2600">
                <a:solidFill>
                  <a:schemeClr val="dk2"/>
                </a:solidFill>
              </a:defRPr>
            </a:lvl8pPr>
            <a:lvl9pPr lvl="8" algn="r">
              <a:buNone/>
              <a:defRPr sz="2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16459200" cy="21945600"/>
          </a:xfrm>
          <a:prstGeom prst="rect">
            <a:avLst/>
          </a:prstGeom>
          <a:solidFill>
            <a:srgbClr val="FEF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866900" y="5025825"/>
            <a:ext cx="67254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8900">
                <a:solidFill>
                  <a:srgbClr val="8B6026"/>
                </a:solidFill>
                <a:latin typeface="Quicksand"/>
                <a:ea typeface="Quicksand"/>
                <a:cs typeface="Quicksand"/>
                <a:sym typeface="Quicksand"/>
              </a:rPr>
              <a:t>T A K E</a:t>
            </a:r>
            <a:endParaRPr sz="8900">
              <a:solidFill>
                <a:srgbClr val="8B602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866900" y="6930825"/>
            <a:ext cx="67254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8900">
                <a:solidFill>
                  <a:srgbClr val="8B6026"/>
                </a:solidFill>
                <a:latin typeface="Quicksand"/>
                <a:ea typeface="Quicksand"/>
                <a:cs typeface="Quicksand"/>
                <a:sym typeface="Quicksand"/>
              </a:rPr>
              <a:t>S E A T</a:t>
            </a:r>
            <a:endParaRPr sz="8900">
              <a:solidFill>
                <a:srgbClr val="8B602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353050" y="5825925"/>
            <a:ext cx="52959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8900">
                <a:solidFill>
                  <a:srgbClr val="8B6026"/>
                </a:solidFill>
                <a:latin typeface="WindSong"/>
                <a:ea typeface="WindSong"/>
                <a:cs typeface="WindSong"/>
                <a:sym typeface="WindSong"/>
              </a:rPr>
              <a:t>a</a:t>
            </a:r>
            <a:endParaRPr sz="8900">
              <a:solidFill>
                <a:srgbClr val="8B6026"/>
              </a:solidFill>
              <a:latin typeface="WindSong"/>
              <a:ea typeface="WindSong"/>
              <a:cs typeface="WindSong"/>
              <a:sym typeface="WindSong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1350" y="1498925"/>
            <a:ext cx="2419350" cy="27111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13"/>
          <p:cNvGrpSpPr/>
          <p:nvPr/>
        </p:nvGrpSpPr>
        <p:grpSpPr>
          <a:xfrm>
            <a:off x="5657850" y="8867775"/>
            <a:ext cx="5143500" cy="757800"/>
            <a:chOff x="5657850" y="8867775"/>
            <a:chExt cx="5143500" cy="757800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5657850" y="8867775"/>
              <a:ext cx="51435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200">
                  <a:solidFill>
                    <a:srgbClr val="8B6026"/>
                  </a:solidFill>
                  <a:latin typeface="Quicksand"/>
                  <a:ea typeface="Quicksand"/>
                  <a:cs typeface="Quicksand"/>
                  <a:sym typeface="Quicksand"/>
                </a:rPr>
                <a:t>J U N E  2 0 ,  2 0 2 4</a:t>
              </a:r>
              <a:endParaRPr sz="2200">
                <a:solidFill>
                  <a:srgbClr val="8B602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5657850" y="9286875"/>
              <a:ext cx="51435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200">
                  <a:solidFill>
                    <a:srgbClr val="8B6026"/>
                  </a:solidFill>
                  <a:latin typeface="Quicksand"/>
                  <a:ea typeface="Quicksand"/>
                  <a:cs typeface="Quicksand"/>
                  <a:sym typeface="Quicksand"/>
                </a:rPr>
                <a:t>A T  3 : 3 0  P M</a:t>
              </a:r>
              <a:endParaRPr sz="2200">
                <a:solidFill>
                  <a:srgbClr val="8B602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2533650" y="10391775"/>
            <a:ext cx="11334900" cy="8439750"/>
            <a:chOff x="2533650" y="10391775"/>
            <a:chExt cx="11334900" cy="8439750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2533650" y="10391775"/>
              <a:ext cx="11334900" cy="2258025"/>
              <a:chOff x="2533650" y="10391775"/>
              <a:chExt cx="11334900" cy="2258025"/>
            </a:xfrm>
          </p:grpSpPr>
          <p:grpSp>
            <p:nvGrpSpPr>
              <p:cNvPr id="64" name="Google Shape;64;p13"/>
              <p:cNvGrpSpPr/>
              <p:nvPr/>
            </p:nvGrpSpPr>
            <p:grpSpPr>
              <a:xfrm>
                <a:off x="25336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65" name="Google Shape;65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</a:t>
                  </a: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#1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66" name="Google Shape;66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Wade Dahli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Dave Daiber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Seth Daigle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Ivan Dailey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67" name="Google Shape;67;p13"/>
              <p:cNvGrpSpPr/>
              <p:nvPr/>
            </p:nvGrpSpPr>
            <p:grpSpPr>
              <a:xfrm>
                <a:off x="54292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68" name="Google Shape;68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#2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69" name="Google Shape;69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Riley Daily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Gilbert Daisey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Ramon Dalbow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Miles Dalby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70" name="Google Shape;70;p13"/>
              <p:cNvGrpSpPr/>
              <p:nvPr/>
            </p:nvGrpSpPr>
            <p:grpSpPr>
              <a:xfrm>
                <a:off x="83248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71" name="Google Shape;71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#3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72" name="Google Shape;72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Liam Dale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Nathaniel Daley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Ethan Dallas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Lewis Clouse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73" name="Google Shape;73;p13"/>
              <p:cNvGrpSpPr/>
              <p:nvPr/>
            </p:nvGrpSpPr>
            <p:grpSpPr>
              <a:xfrm>
                <a:off x="112204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74" name="Google Shape;74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#1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75" name="Google Shape;75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Wade Dahli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Dave Daiber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Seth Daigle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Ivan Dailey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</p:grpSp>
        <p:grpSp>
          <p:nvGrpSpPr>
            <p:cNvPr id="76" name="Google Shape;76;p13"/>
            <p:cNvGrpSpPr/>
            <p:nvPr/>
          </p:nvGrpSpPr>
          <p:grpSpPr>
            <a:xfrm>
              <a:off x="2533650" y="13468350"/>
              <a:ext cx="11334900" cy="2658225"/>
              <a:chOff x="2533650" y="10391775"/>
              <a:chExt cx="11334900" cy="2658225"/>
            </a:xfrm>
          </p:grpSpPr>
          <p:grpSp>
            <p:nvGrpSpPr>
              <p:cNvPr id="77" name="Google Shape;77;p13"/>
              <p:cNvGrpSpPr/>
              <p:nvPr/>
            </p:nvGrpSpPr>
            <p:grpSpPr>
              <a:xfrm>
                <a:off x="2533650" y="10391775"/>
                <a:ext cx="2648100" cy="2658225"/>
                <a:chOff x="2533650" y="10391775"/>
                <a:chExt cx="2648100" cy="2658225"/>
              </a:xfrm>
            </p:grpSpPr>
            <p:sp>
              <p:nvSpPr>
                <p:cNvPr id="78" name="Google Shape;78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#1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79" name="Google Shape;79;p13"/>
                <p:cNvSpPr txBox="1"/>
                <p:nvPr/>
              </p:nvSpPr>
              <p:spPr>
                <a:xfrm>
                  <a:off x="2533650" y="11049000"/>
                  <a:ext cx="2648100" cy="200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Milton Clouser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Claude Clover 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Joshua Cloesley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Glen Cloyd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80" name="Google Shape;80;p13"/>
              <p:cNvGrpSpPr/>
              <p:nvPr/>
            </p:nvGrpSpPr>
            <p:grpSpPr>
              <a:xfrm>
                <a:off x="54292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81" name="Google Shape;81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#2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82" name="Google Shape;82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Tracey Clugston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Beatrice Focht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Alison Foell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Miranda Foerter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83" name="Google Shape;83;p13"/>
              <p:cNvGrpSpPr/>
              <p:nvPr/>
            </p:nvGrpSpPr>
            <p:grpSpPr>
              <a:xfrm>
                <a:off x="83248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84" name="Google Shape;84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#3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85" name="Google Shape;85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Katrina Fogle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Mila Folger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Teresa Folia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Gabriela Folk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86" name="Google Shape;86;p13"/>
              <p:cNvGrpSpPr/>
              <p:nvPr/>
            </p:nvGrpSpPr>
            <p:grpSpPr>
              <a:xfrm>
                <a:off x="112204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87" name="Google Shape;87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#2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Tracey Clugston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Beatrice Focht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Alison Foell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Miranda Foerter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</p:grpSp>
        <p:grpSp>
          <p:nvGrpSpPr>
            <p:cNvPr id="89" name="Google Shape;89;p13"/>
            <p:cNvGrpSpPr/>
            <p:nvPr/>
          </p:nvGrpSpPr>
          <p:grpSpPr>
            <a:xfrm>
              <a:off x="2533650" y="16573500"/>
              <a:ext cx="11334900" cy="2258025"/>
              <a:chOff x="2533650" y="10391775"/>
              <a:chExt cx="11334900" cy="2258025"/>
            </a:xfrm>
          </p:grpSpPr>
          <p:grpSp>
            <p:nvGrpSpPr>
              <p:cNvPr id="90" name="Google Shape;90;p13"/>
              <p:cNvGrpSpPr/>
              <p:nvPr/>
            </p:nvGrpSpPr>
            <p:grpSpPr>
              <a:xfrm>
                <a:off x="25336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91" name="Google Shape;91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#1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92" name="Google Shape;92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Wade Dahli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Dave Daiber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Seth Daigle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Ivan Dailey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54292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#2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Riley Daily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Gilbert Daisey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Ramon Dalbow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Miles Dalby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96" name="Google Shape;96;p13"/>
              <p:cNvGrpSpPr/>
              <p:nvPr/>
            </p:nvGrpSpPr>
            <p:grpSpPr>
              <a:xfrm>
                <a:off x="83248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#3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Liam Dale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Nathaniel Daley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Ethan Dallas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Lewis Clouse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11220450" y="10391775"/>
                <a:ext cx="2648100" cy="2258025"/>
                <a:chOff x="2533650" y="10391775"/>
                <a:chExt cx="2648100" cy="2258025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2533650" y="10391775"/>
                  <a:ext cx="26481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3400">
                      <a:solidFill>
                        <a:srgbClr val="8B6026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TABLE #1</a:t>
                  </a:r>
                  <a:endParaRPr sz="3400">
                    <a:solidFill>
                      <a:srgbClr val="8B6026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2533650" y="11049000"/>
                  <a:ext cx="2648100" cy="1600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Wade Dahli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Dave Daiber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Seth Daigle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600">
                      <a:solidFill>
                        <a:srgbClr val="8B6026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Ivan Dailey</a:t>
                  </a:r>
                  <a:endParaRPr sz="2600">
                    <a:solidFill>
                      <a:srgbClr val="8B6026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</p:grpSp>
        </p:grpSp>
      </p:grpSp>
      <p:grpSp>
        <p:nvGrpSpPr>
          <p:cNvPr id="102" name="Google Shape;102;p13"/>
          <p:cNvGrpSpPr/>
          <p:nvPr/>
        </p:nvGrpSpPr>
        <p:grpSpPr>
          <a:xfrm>
            <a:off x="4457700" y="19702463"/>
            <a:ext cx="7543800" cy="823163"/>
            <a:chOff x="4457700" y="8867775"/>
            <a:chExt cx="7543800" cy="823163"/>
          </a:xfrm>
        </p:grpSpPr>
        <p:sp>
          <p:nvSpPr>
            <p:cNvPr id="103" name="Google Shape;103;p13"/>
            <p:cNvSpPr txBox="1"/>
            <p:nvPr/>
          </p:nvSpPr>
          <p:spPr>
            <a:xfrm>
              <a:off x="4457700" y="8867775"/>
              <a:ext cx="75438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300">
                  <a:solidFill>
                    <a:srgbClr val="8B6026"/>
                  </a:solidFill>
                  <a:latin typeface="Quicksand"/>
                  <a:ea typeface="Quicksand"/>
                  <a:cs typeface="Quicksand"/>
                  <a:sym typeface="Quicksand"/>
                </a:rPr>
                <a:t>N O W  I T ' S  T I M E  T O  C E L E B R A T E</a:t>
              </a:r>
              <a:endParaRPr sz="2300">
                <a:solidFill>
                  <a:srgbClr val="8B602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657850" y="9367838"/>
              <a:ext cx="5143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8B6026"/>
                  </a:solidFill>
                  <a:latin typeface="Quicksand"/>
                  <a:ea typeface="Quicksand"/>
                  <a:cs typeface="Quicksand"/>
                  <a:sym typeface="Quicksand"/>
                </a:rPr>
                <a:t>Y A S M I N + B E R T I E</a:t>
              </a:r>
              <a:endParaRPr sz="2100">
                <a:solidFill>
                  <a:srgbClr val="8B602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