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743200" cx="4572000"/>
  <p:notesSz cx="6858000" cy="9144000"/>
  <p:embeddedFontLst>
    <p:embeddedFont>
      <p:font typeface="Quicksand"/>
      <p:regular r:id="rId7"/>
      <p:bold r:id="rId8"/>
    </p:embeddedFont>
    <p:embeddedFont>
      <p:font typeface="Quicksa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64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64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QuicksandMedium-bold.fntdata"/><Relationship Id="rId9" Type="http://schemas.openxmlformats.org/officeDocument/2006/relationships/font" Target="fonts/Quicksa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71802" y="685800"/>
            <a:ext cx="5715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571802" y="685800"/>
            <a:ext cx="5715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397107"/>
            <a:ext cx="4260300" cy="10947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1511533"/>
            <a:ext cx="4260300" cy="4227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589933"/>
            <a:ext cx="4260300" cy="10473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1681187"/>
            <a:ext cx="4260300" cy="6939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1147120"/>
            <a:ext cx="4260300" cy="4491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237347"/>
            <a:ext cx="4260300" cy="3054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614653"/>
            <a:ext cx="4260300" cy="18222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237347"/>
            <a:ext cx="4260300" cy="3054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614653"/>
            <a:ext cx="1999800" cy="18222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614653"/>
            <a:ext cx="1999800" cy="18222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237347"/>
            <a:ext cx="4260300" cy="3054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296320"/>
            <a:ext cx="1404000" cy="4029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741120"/>
            <a:ext cx="1404000" cy="16956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240080"/>
            <a:ext cx="3183900" cy="21819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67"/>
            <a:ext cx="2286000" cy="274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6725" lIns="46725" spcFirstLastPara="1" rIns="46725" wrap="square" tIns="46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657693"/>
            <a:ext cx="2022600" cy="7905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1494973"/>
            <a:ext cx="2022600" cy="6588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386173"/>
            <a:ext cx="1918500" cy="1970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2256307"/>
            <a:ext cx="2999400" cy="3228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237347"/>
            <a:ext cx="4260300" cy="3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614653"/>
            <a:ext cx="4260300" cy="18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46725" spcFirstLastPara="1" rIns="46725" wrap="square" tIns="46725">
            <a:norm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2487049"/>
            <a:ext cx="274200" cy="2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725" lIns="46725" spcFirstLastPara="1" rIns="46725" wrap="square" tIns="46725">
            <a:norm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4572000" cy="2743200"/>
          </a:xfrm>
          <a:prstGeom prst="rect">
            <a:avLst/>
          </a:prstGeom>
          <a:solidFill>
            <a:srgbClr val="FEF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968750" y="539009"/>
            <a:ext cx="2634600" cy="659166"/>
            <a:chOff x="968750" y="539009"/>
            <a:chExt cx="2634600" cy="65916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278150" y="539009"/>
              <a:ext cx="2015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925F25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R S V P</a:t>
              </a:r>
              <a:endParaRPr sz="2800">
                <a:solidFill>
                  <a:srgbClr val="925F25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968750" y="1059575"/>
              <a:ext cx="263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925F25"/>
                  </a:solidFill>
                  <a:latin typeface="Quicksand"/>
                  <a:ea typeface="Quicksand"/>
                  <a:cs typeface="Quicksand"/>
                  <a:sym typeface="Quicksand"/>
                </a:rPr>
                <a:t>K I N D L Y  R E P L Y  B Y  T H E  1 0 . 0 6</a:t>
              </a:r>
              <a:endParaRPr sz="900">
                <a:solidFill>
                  <a:srgbClr val="925F2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0" y="650144"/>
            <a:ext cx="4572000" cy="533450"/>
            <a:chOff x="0" y="650144"/>
            <a:chExt cx="4572000" cy="533450"/>
          </a:xfrm>
        </p:grpSpPr>
        <p:pic>
          <p:nvPicPr>
            <p:cNvPr id="59" name="Google Shape;5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59600" y="650144"/>
              <a:ext cx="1212400" cy="5334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0" y="650144"/>
              <a:ext cx="1212400" cy="5334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1" name="Google Shape;61;p13"/>
          <p:cNvGrpSpPr/>
          <p:nvPr/>
        </p:nvGrpSpPr>
        <p:grpSpPr>
          <a:xfrm>
            <a:off x="555244" y="1617050"/>
            <a:ext cx="3446731" cy="192300"/>
            <a:chOff x="555244" y="1617050"/>
            <a:chExt cx="3446731" cy="19230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555244" y="1617050"/>
              <a:ext cx="657000" cy="1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50">
                  <a:solidFill>
                    <a:srgbClr val="925F25"/>
                  </a:solidFill>
                  <a:latin typeface="Quicksand"/>
                  <a:ea typeface="Quicksand"/>
                  <a:cs typeface="Quicksand"/>
                  <a:sym typeface="Quicksand"/>
                </a:rPr>
                <a:t>N A M E</a:t>
              </a:r>
              <a:endParaRPr sz="1250">
                <a:solidFill>
                  <a:srgbClr val="925F2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cxnSp>
          <p:nvCxnSpPr>
            <p:cNvPr id="63" name="Google Shape;63;p13"/>
            <p:cNvCxnSpPr/>
            <p:nvPr/>
          </p:nvCxnSpPr>
          <p:spPr>
            <a:xfrm rot="10800000">
              <a:off x="1236875" y="1761017"/>
              <a:ext cx="2765100" cy="0"/>
            </a:xfrm>
            <a:prstGeom prst="straightConnector1">
              <a:avLst/>
            </a:prstGeom>
            <a:noFill/>
            <a:ln cap="flat" cmpd="sng" w="9525">
              <a:solidFill>
                <a:srgbClr val="925F2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4" name="Google Shape;64;p13"/>
          <p:cNvGrpSpPr/>
          <p:nvPr/>
        </p:nvGrpSpPr>
        <p:grpSpPr>
          <a:xfrm>
            <a:off x="575925" y="1974825"/>
            <a:ext cx="1773407" cy="192300"/>
            <a:chOff x="575925" y="1974825"/>
            <a:chExt cx="1773407" cy="192300"/>
          </a:xfrm>
        </p:grpSpPr>
        <p:sp>
          <p:nvSpPr>
            <p:cNvPr id="65" name="Google Shape;65;p13"/>
            <p:cNvSpPr/>
            <p:nvPr/>
          </p:nvSpPr>
          <p:spPr>
            <a:xfrm>
              <a:off x="575925" y="1974825"/>
              <a:ext cx="192300" cy="192300"/>
            </a:xfrm>
            <a:prstGeom prst="ellipse">
              <a:avLst/>
            </a:prstGeom>
            <a:noFill/>
            <a:ln cap="flat" cmpd="sng" w="9525">
              <a:solidFill>
                <a:srgbClr val="925F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846932" y="2014106"/>
              <a:ext cx="1502400" cy="1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50">
                  <a:solidFill>
                    <a:srgbClr val="925F25"/>
                  </a:solidFill>
                  <a:latin typeface="Quicksand"/>
                  <a:ea typeface="Quicksand"/>
                  <a:cs typeface="Quicksand"/>
                  <a:sym typeface="Quicksand"/>
                </a:rPr>
                <a:t>A C C E P T S  W I T H  P L E A S U R E</a:t>
              </a:r>
              <a:endParaRPr sz="650">
                <a:solidFill>
                  <a:srgbClr val="925F2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2425550" y="1974825"/>
            <a:ext cx="1770932" cy="192300"/>
            <a:chOff x="2425550" y="1974825"/>
            <a:chExt cx="1770932" cy="192300"/>
          </a:xfrm>
        </p:grpSpPr>
        <p:sp>
          <p:nvSpPr>
            <p:cNvPr id="68" name="Google Shape;68;p13"/>
            <p:cNvSpPr/>
            <p:nvPr/>
          </p:nvSpPr>
          <p:spPr>
            <a:xfrm>
              <a:off x="2425550" y="1974825"/>
              <a:ext cx="192300" cy="192300"/>
            </a:xfrm>
            <a:prstGeom prst="ellipse">
              <a:avLst/>
            </a:prstGeom>
            <a:noFill/>
            <a:ln cap="flat" cmpd="sng" w="9525">
              <a:solidFill>
                <a:srgbClr val="925F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2694082" y="2014106"/>
              <a:ext cx="1502400" cy="1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50">
                  <a:solidFill>
                    <a:srgbClr val="925F25"/>
                  </a:solidFill>
                  <a:latin typeface="Quicksand"/>
                  <a:ea typeface="Quicksand"/>
                  <a:cs typeface="Quicksand"/>
                  <a:sym typeface="Quicksand"/>
                </a:rPr>
                <a:t>D E C L I N E S  W I T H  R E G R E T</a:t>
              </a:r>
              <a:endParaRPr sz="650">
                <a:solidFill>
                  <a:srgbClr val="925F2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