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2743200" cx="4572000"/>
  <p:notesSz cx="6858000" cy="9144000"/>
  <p:embeddedFontLst>
    <p:embeddedFont>
      <p:font typeface="Quicksand"/>
      <p:regular r:id="rId7"/>
      <p:bold r:id="rId8"/>
    </p:embeddedFont>
    <p:embeddedFont>
      <p:font typeface="Quicksand Medium"/>
      <p:regular r:id="rId9"/>
      <p:bold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864">
          <p15:clr>
            <a:srgbClr val="747775"/>
          </p15:clr>
        </p15:guide>
        <p15:guide id="2" pos="144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864" orient="horz"/>
        <p:guide pos="14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QuicksandMedium-bold.fntdata"/><Relationship Id="rId9" Type="http://schemas.openxmlformats.org/officeDocument/2006/relationships/font" Target="fonts/QuicksandMedium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Quicksand-regular.fntdata"/><Relationship Id="rId8" Type="http://schemas.openxmlformats.org/officeDocument/2006/relationships/font" Target="fonts/Quicksan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571802" y="685800"/>
            <a:ext cx="5715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571802" y="685800"/>
            <a:ext cx="5715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55854" y="397107"/>
            <a:ext cx="4260300" cy="1094700"/>
          </a:xfrm>
          <a:prstGeom prst="rect">
            <a:avLst/>
          </a:prstGeom>
        </p:spPr>
        <p:txBody>
          <a:bodyPr anchorCtr="0" anchor="b" bIns="46725" lIns="46725" spcFirstLastPara="1" rIns="46725" wrap="square" tIns="467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55850" y="1511533"/>
            <a:ext cx="4260300" cy="422700"/>
          </a:xfrm>
          <a:prstGeom prst="rect">
            <a:avLst/>
          </a:prstGeom>
        </p:spPr>
        <p:txBody>
          <a:bodyPr anchorCtr="0" anchor="t" bIns="46725" lIns="46725" spcFirstLastPara="1" rIns="46725" wrap="square" tIns="467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4236229" y="2487049"/>
            <a:ext cx="274200" cy="210000"/>
          </a:xfrm>
          <a:prstGeom prst="rect">
            <a:avLst/>
          </a:prstGeom>
        </p:spPr>
        <p:txBody>
          <a:bodyPr anchorCtr="0" anchor="ctr" bIns="46725" lIns="46725" spcFirstLastPara="1" rIns="46725" wrap="square" tIns="467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55850" y="589933"/>
            <a:ext cx="4260300" cy="1047300"/>
          </a:xfrm>
          <a:prstGeom prst="rect">
            <a:avLst/>
          </a:prstGeom>
        </p:spPr>
        <p:txBody>
          <a:bodyPr anchorCtr="0" anchor="b" bIns="46725" lIns="46725" spcFirstLastPara="1" rIns="46725" wrap="square" tIns="467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 algn="ctr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 algn="ctr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 algn="ctr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 algn="ctr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 algn="ctr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 algn="ctr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 algn="ctr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 algn="ctr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55850" y="1681187"/>
            <a:ext cx="4260300" cy="693900"/>
          </a:xfrm>
          <a:prstGeom prst="rect">
            <a:avLst/>
          </a:prstGeom>
        </p:spPr>
        <p:txBody>
          <a:bodyPr anchorCtr="0" anchor="t" bIns="46725" lIns="46725" spcFirstLastPara="1" rIns="46725" wrap="square" tIns="46725">
            <a:normAutofit/>
          </a:bodyPr>
          <a:lstStyle>
            <a:lvl1pPr indent="-285750" lvl="0" marL="457200" algn="ctr">
              <a:spcBef>
                <a:spcPts val="0"/>
              </a:spcBef>
              <a:spcAft>
                <a:spcPts val="0"/>
              </a:spcAft>
              <a:buSzPts val="900"/>
              <a:buChar char="●"/>
              <a:defRPr/>
            </a:lvl1pPr>
            <a:lvl2pPr indent="-273050" lvl="1" marL="914400" algn="ctr">
              <a:spcBef>
                <a:spcPts val="0"/>
              </a:spcBef>
              <a:spcAft>
                <a:spcPts val="0"/>
              </a:spcAft>
              <a:buSzPts val="700"/>
              <a:buChar char="○"/>
              <a:defRPr/>
            </a:lvl2pPr>
            <a:lvl3pPr indent="-273050" lvl="2" marL="1371600" algn="ctr">
              <a:spcBef>
                <a:spcPts val="0"/>
              </a:spcBef>
              <a:spcAft>
                <a:spcPts val="0"/>
              </a:spcAft>
              <a:buSzPts val="700"/>
              <a:buChar char="■"/>
              <a:defRPr/>
            </a:lvl3pPr>
            <a:lvl4pPr indent="-273050" lvl="3" marL="1828800" algn="ctr">
              <a:spcBef>
                <a:spcPts val="0"/>
              </a:spcBef>
              <a:spcAft>
                <a:spcPts val="0"/>
              </a:spcAft>
              <a:buSzPts val="700"/>
              <a:buChar char="●"/>
              <a:defRPr/>
            </a:lvl4pPr>
            <a:lvl5pPr indent="-273050" lvl="4" marL="2286000" algn="ctr">
              <a:spcBef>
                <a:spcPts val="0"/>
              </a:spcBef>
              <a:spcAft>
                <a:spcPts val="0"/>
              </a:spcAft>
              <a:buSzPts val="700"/>
              <a:buChar char="○"/>
              <a:defRPr/>
            </a:lvl5pPr>
            <a:lvl6pPr indent="-273050" lvl="5" marL="2743200" algn="ctr">
              <a:spcBef>
                <a:spcPts val="0"/>
              </a:spcBef>
              <a:spcAft>
                <a:spcPts val="0"/>
              </a:spcAft>
              <a:buSzPts val="700"/>
              <a:buChar char="■"/>
              <a:defRPr/>
            </a:lvl6pPr>
            <a:lvl7pPr indent="-273050" lvl="6" marL="3200400" algn="ctr">
              <a:spcBef>
                <a:spcPts val="0"/>
              </a:spcBef>
              <a:spcAft>
                <a:spcPts val="0"/>
              </a:spcAft>
              <a:buSzPts val="700"/>
              <a:buChar char="●"/>
              <a:defRPr/>
            </a:lvl7pPr>
            <a:lvl8pPr indent="-273050" lvl="7" marL="3657600" algn="ctr">
              <a:spcBef>
                <a:spcPts val="0"/>
              </a:spcBef>
              <a:spcAft>
                <a:spcPts val="0"/>
              </a:spcAft>
              <a:buSzPts val="700"/>
              <a:buChar char="○"/>
              <a:defRPr/>
            </a:lvl8pPr>
            <a:lvl9pPr indent="-273050" lvl="8" marL="4114800" algn="ctr">
              <a:spcBef>
                <a:spcPts val="0"/>
              </a:spcBef>
              <a:spcAft>
                <a:spcPts val="0"/>
              </a:spcAft>
              <a:buSzPts val="7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4236229" y="2487049"/>
            <a:ext cx="274200" cy="210000"/>
          </a:xfrm>
          <a:prstGeom prst="rect">
            <a:avLst/>
          </a:prstGeom>
        </p:spPr>
        <p:txBody>
          <a:bodyPr anchorCtr="0" anchor="ctr" bIns="46725" lIns="46725" spcFirstLastPara="1" rIns="46725" wrap="square" tIns="467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4236229" y="2487049"/>
            <a:ext cx="274200" cy="210000"/>
          </a:xfrm>
          <a:prstGeom prst="rect">
            <a:avLst/>
          </a:prstGeom>
        </p:spPr>
        <p:txBody>
          <a:bodyPr anchorCtr="0" anchor="ctr" bIns="46725" lIns="46725" spcFirstLastPara="1" rIns="46725" wrap="square" tIns="467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55850" y="1147120"/>
            <a:ext cx="4260300" cy="449100"/>
          </a:xfrm>
          <a:prstGeom prst="rect">
            <a:avLst/>
          </a:prstGeom>
        </p:spPr>
        <p:txBody>
          <a:bodyPr anchorCtr="0" anchor="ctr" bIns="46725" lIns="46725" spcFirstLastPara="1" rIns="46725" wrap="square" tIns="467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4236229" y="2487049"/>
            <a:ext cx="274200" cy="210000"/>
          </a:xfrm>
          <a:prstGeom prst="rect">
            <a:avLst/>
          </a:prstGeom>
        </p:spPr>
        <p:txBody>
          <a:bodyPr anchorCtr="0" anchor="ctr" bIns="46725" lIns="46725" spcFirstLastPara="1" rIns="46725" wrap="square" tIns="467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55850" y="237347"/>
            <a:ext cx="4260300" cy="305400"/>
          </a:xfrm>
          <a:prstGeom prst="rect">
            <a:avLst/>
          </a:prstGeom>
        </p:spPr>
        <p:txBody>
          <a:bodyPr anchorCtr="0" anchor="t" bIns="46725" lIns="46725" spcFirstLastPara="1" rIns="46725" wrap="square" tIns="467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55850" y="614653"/>
            <a:ext cx="4260300" cy="1822200"/>
          </a:xfrm>
          <a:prstGeom prst="rect">
            <a:avLst/>
          </a:prstGeom>
        </p:spPr>
        <p:txBody>
          <a:bodyPr anchorCtr="0" anchor="t" bIns="46725" lIns="46725" spcFirstLastPara="1" rIns="46725" wrap="square" tIns="46725">
            <a:normAutofit/>
          </a:bodyPr>
          <a:lstStyle>
            <a:lvl1pPr indent="-285750" lvl="0" marL="457200">
              <a:spcBef>
                <a:spcPts val="0"/>
              </a:spcBef>
              <a:spcAft>
                <a:spcPts val="0"/>
              </a:spcAft>
              <a:buSzPts val="900"/>
              <a:buChar char="●"/>
              <a:defRPr/>
            </a:lvl1pPr>
            <a:lvl2pPr indent="-273050" lvl="1" marL="914400">
              <a:spcBef>
                <a:spcPts val="0"/>
              </a:spcBef>
              <a:spcAft>
                <a:spcPts val="0"/>
              </a:spcAft>
              <a:buSzPts val="700"/>
              <a:buChar char="○"/>
              <a:defRPr/>
            </a:lvl2pPr>
            <a:lvl3pPr indent="-273050" lvl="2" marL="1371600">
              <a:spcBef>
                <a:spcPts val="0"/>
              </a:spcBef>
              <a:spcAft>
                <a:spcPts val="0"/>
              </a:spcAft>
              <a:buSzPts val="700"/>
              <a:buChar char="■"/>
              <a:defRPr/>
            </a:lvl3pPr>
            <a:lvl4pPr indent="-273050" lvl="3" marL="1828800">
              <a:spcBef>
                <a:spcPts val="0"/>
              </a:spcBef>
              <a:spcAft>
                <a:spcPts val="0"/>
              </a:spcAft>
              <a:buSzPts val="700"/>
              <a:buChar char="●"/>
              <a:defRPr/>
            </a:lvl4pPr>
            <a:lvl5pPr indent="-273050" lvl="4" marL="2286000">
              <a:spcBef>
                <a:spcPts val="0"/>
              </a:spcBef>
              <a:spcAft>
                <a:spcPts val="0"/>
              </a:spcAft>
              <a:buSzPts val="700"/>
              <a:buChar char="○"/>
              <a:defRPr/>
            </a:lvl5pPr>
            <a:lvl6pPr indent="-273050" lvl="5" marL="2743200">
              <a:spcBef>
                <a:spcPts val="0"/>
              </a:spcBef>
              <a:spcAft>
                <a:spcPts val="0"/>
              </a:spcAft>
              <a:buSzPts val="700"/>
              <a:buChar char="■"/>
              <a:defRPr/>
            </a:lvl6pPr>
            <a:lvl7pPr indent="-273050" lvl="6" marL="3200400">
              <a:spcBef>
                <a:spcPts val="0"/>
              </a:spcBef>
              <a:spcAft>
                <a:spcPts val="0"/>
              </a:spcAft>
              <a:buSzPts val="700"/>
              <a:buChar char="●"/>
              <a:defRPr/>
            </a:lvl7pPr>
            <a:lvl8pPr indent="-273050" lvl="7" marL="3657600">
              <a:spcBef>
                <a:spcPts val="0"/>
              </a:spcBef>
              <a:spcAft>
                <a:spcPts val="0"/>
              </a:spcAft>
              <a:buSzPts val="700"/>
              <a:buChar char="○"/>
              <a:defRPr/>
            </a:lvl8pPr>
            <a:lvl9pPr indent="-273050" lvl="8" marL="4114800">
              <a:spcBef>
                <a:spcPts val="0"/>
              </a:spcBef>
              <a:spcAft>
                <a:spcPts val="0"/>
              </a:spcAft>
              <a:buSzPts val="7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4236229" y="2487049"/>
            <a:ext cx="274200" cy="210000"/>
          </a:xfrm>
          <a:prstGeom prst="rect">
            <a:avLst/>
          </a:prstGeom>
        </p:spPr>
        <p:txBody>
          <a:bodyPr anchorCtr="0" anchor="ctr" bIns="46725" lIns="46725" spcFirstLastPara="1" rIns="46725" wrap="square" tIns="467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55850" y="237347"/>
            <a:ext cx="4260300" cy="305400"/>
          </a:xfrm>
          <a:prstGeom prst="rect">
            <a:avLst/>
          </a:prstGeom>
        </p:spPr>
        <p:txBody>
          <a:bodyPr anchorCtr="0" anchor="t" bIns="46725" lIns="46725" spcFirstLastPara="1" rIns="46725" wrap="square" tIns="467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55850" y="614653"/>
            <a:ext cx="1999800" cy="1822200"/>
          </a:xfrm>
          <a:prstGeom prst="rect">
            <a:avLst/>
          </a:prstGeom>
        </p:spPr>
        <p:txBody>
          <a:bodyPr anchorCtr="0" anchor="t" bIns="46725" lIns="46725" spcFirstLastPara="1" rIns="46725" wrap="square" tIns="46725">
            <a:normAutofit/>
          </a:bodyPr>
          <a:lstStyle>
            <a:lvl1pPr indent="-273050" lvl="0" marL="457200">
              <a:spcBef>
                <a:spcPts val="0"/>
              </a:spcBef>
              <a:spcAft>
                <a:spcPts val="0"/>
              </a:spcAft>
              <a:buSzPts val="700"/>
              <a:buChar char="●"/>
              <a:defRPr sz="700"/>
            </a:lvl1pPr>
            <a:lvl2pPr indent="-266700" lvl="1" marL="914400">
              <a:spcBef>
                <a:spcPts val="0"/>
              </a:spcBef>
              <a:spcAft>
                <a:spcPts val="0"/>
              </a:spcAft>
              <a:buSzPts val="600"/>
              <a:buChar char="○"/>
              <a:defRPr sz="600"/>
            </a:lvl2pPr>
            <a:lvl3pPr indent="-266700" lvl="2" marL="1371600">
              <a:spcBef>
                <a:spcPts val="0"/>
              </a:spcBef>
              <a:spcAft>
                <a:spcPts val="0"/>
              </a:spcAft>
              <a:buSzPts val="600"/>
              <a:buChar char="■"/>
              <a:defRPr sz="600"/>
            </a:lvl3pPr>
            <a:lvl4pPr indent="-266700" lvl="3" marL="1828800">
              <a:spcBef>
                <a:spcPts val="0"/>
              </a:spcBef>
              <a:spcAft>
                <a:spcPts val="0"/>
              </a:spcAft>
              <a:buSzPts val="600"/>
              <a:buChar char="●"/>
              <a:defRPr sz="600"/>
            </a:lvl4pPr>
            <a:lvl5pPr indent="-266700" lvl="4" marL="2286000">
              <a:spcBef>
                <a:spcPts val="0"/>
              </a:spcBef>
              <a:spcAft>
                <a:spcPts val="0"/>
              </a:spcAft>
              <a:buSzPts val="600"/>
              <a:buChar char="○"/>
              <a:defRPr sz="600"/>
            </a:lvl5pPr>
            <a:lvl6pPr indent="-266700" lvl="5" marL="2743200">
              <a:spcBef>
                <a:spcPts val="0"/>
              </a:spcBef>
              <a:spcAft>
                <a:spcPts val="0"/>
              </a:spcAft>
              <a:buSzPts val="600"/>
              <a:buChar char="■"/>
              <a:defRPr sz="600"/>
            </a:lvl6pPr>
            <a:lvl7pPr indent="-266700" lvl="6" marL="3200400">
              <a:spcBef>
                <a:spcPts val="0"/>
              </a:spcBef>
              <a:spcAft>
                <a:spcPts val="0"/>
              </a:spcAft>
              <a:buSzPts val="600"/>
              <a:buChar char="●"/>
              <a:defRPr sz="600"/>
            </a:lvl7pPr>
            <a:lvl8pPr indent="-266700" lvl="7" marL="3657600">
              <a:spcBef>
                <a:spcPts val="0"/>
              </a:spcBef>
              <a:spcAft>
                <a:spcPts val="0"/>
              </a:spcAft>
              <a:buSzPts val="600"/>
              <a:buChar char="○"/>
              <a:defRPr sz="600"/>
            </a:lvl8pPr>
            <a:lvl9pPr indent="-266700" lvl="8" marL="4114800">
              <a:spcBef>
                <a:spcPts val="0"/>
              </a:spcBef>
              <a:spcAft>
                <a:spcPts val="0"/>
              </a:spcAft>
              <a:buSzPts val="600"/>
              <a:buChar char="■"/>
              <a:defRPr sz="6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2416200" y="614653"/>
            <a:ext cx="1999800" cy="1822200"/>
          </a:xfrm>
          <a:prstGeom prst="rect">
            <a:avLst/>
          </a:prstGeom>
        </p:spPr>
        <p:txBody>
          <a:bodyPr anchorCtr="0" anchor="t" bIns="46725" lIns="46725" spcFirstLastPara="1" rIns="46725" wrap="square" tIns="46725">
            <a:normAutofit/>
          </a:bodyPr>
          <a:lstStyle>
            <a:lvl1pPr indent="-273050" lvl="0" marL="457200">
              <a:spcBef>
                <a:spcPts val="0"/>
              </a:spcBef>
              <a:spcAft>
                <a:spcPts val="0"/>
              </a:spcAft>
              <a:buSzPts val="700"/>
              <a:buChar char="●"/>
              <a:defRPr sz="700"/>
            </a:lvl1pPr>
            <a:lvl2pPr indent="-266700" lvl="1" marL="914400">
              <a:spcBef>
                <a:spcPts val="0"/>
              </a:spcBef>
              <a:spcAft>
                <a:spcPts val="0"/>
              </a:spcAft>
              <a:buSzPts val="600"/>
              <a:buChar char="○"/>
              <a:defRPr sz="600"/>
            </a:lvl2pPr>
            <a:lvl3pPr indent="-266700" lvl="2" marL="1371600">
              <a:spcBef>
                <a:spcPts val="0"/>
              </a:spcBef>
              <a:spcAft>
                <a:spcPts val="0"/>
              </a:spcAft>
              <a:buSzPts val="600"/>
              <a:buChar char="■"/>
              <a:defRPr sz="600"/>
            </a:lvl3pPr>
            <a:lvl4pPr indent="-266700" lvl="3" marL="1828800">
              <a:spcBef>
                <a:spcPts val="0"/>
              </a:spcBef>
              <a:spcAft>
                <a:spcPts val="0"/>
              </a:spcAft>
              <a:buSzPts val="600"/>
              <a:buChar char="●"/>
              <a:defRPr sz="600"/>
            </a:lvl4pPr>
            <a:lvl5pPr indent="-266700" lvl="4" marL="2286000">
              <a:spcBef>
                <a:spcPts val="0"/>
              </a:spcBef>
              <a:spcAft>
                <a:spcPts val="0"/>
              </a:spcAft>
              <a:buSzPts val="600"/>
              <a:buChar char="○"/>
              <a:defRPr sz="600"/>
            </a:lvl5pPr>
            <a:lvl6pPr indent="-266700" lvl="5" marL="2743200">
              <a:spcBef>
                <a:spcPts val="0"/>
              </a:spcBef>
              <a:spcAft>
                <a:spcPts val="0"/>
              </a:spcAft>
              <a:buSzPts val="600"/>
              <a:buChar char="■"/>
              <a:defRPr sz="600"/>
            </a:lvl6pPr>
            <a:lvl7pPr indent="-266700" lvl="6" marL="3200400">
              <a:spcBef>
                <a:spcPts val="0"/>
              </a:spcBef>
              <a:spcAft>
                <a:spcPts val="0"/>
              </a:spcAft>
              <a:buSzPts val="600"/>
              <a:buChar char="●"/>
              <a:defRPr sz="600"/>
            </a:lvl7pPr>
            <a:lvl8pPr indent="-266700" lvl="7" marL="3657600">
              <a:spcBef>
                <a:spcPts val="0"/>
              </a:spcBef>
              <a:spcAft>
                <a:spcPts val="0"/>
              </a:spcAft>
              <a:buSzPts val="600"/>
              <a:buChar char="○"/>
              <a:defRPr sz="600"/>
            </a:lvl8pPr>
            <a:lvl9pPr indent="-266700" lvl="8" marL="4114800">
              <a:spcBef>
                <a:spcPts val="0"/>
              </a:spcBef>
              <a:spcAft>
                <a:spcPts val="0"/>
              </a:spcAft>
              <a:buSzPts val="600"/>
              <a:buChar char="■"/>
              <a:defRPr sz="6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4236229" y="2487049"/>
            <a:ext cx="274200" cy="210000"/>
          </a:xfrm>
          <a:prstGeom prst="rect">
            <a:avLst/>
          </a:prstGeom>
        </p:spPr>
        <p:txBody>
          <a:bodyPr anchorCtr="0" anchor="ctr" bIns="46725" lIns="46725" spcFirstLastPara="1" rIns="46725" wrap="square" tIns="467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55850" y="237347"/>
            <a:ext cx="4260300" cy="305400"/>
          </a:xfrm>
          <a:prstGeom prst="rect">
            <a:avLst/>
          </a:prstGeom>
        </p:spPr>
        <p:txBody>
          <a:bodyPr anchorCtr="0" anchor="t" bIns="46725" lIns="46725" spcFirstLastPara="1" rIns="46725" wrap="square" tIns="467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4236229" y="2487049"/>
            <a:ext cx="274200" cy="210000"/>
          </a:xfrm>
          <a:prstGeom prst="rect">
            <a:avLst/>
          </a:prstGeom>
        </p:spPr>
        <p:txBody>
          <a:bodyPr anchorCtr="0" anchor="ctr" bIns="46725" lIns="46725" spcFirstLastPara="1" rIns="46725" wrap="square" tIns="467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55850" y="296320"/>
            <a:ext cx="1404000" cy="402900"/>
          </a:xfrm>
          <a:prstGeom prst="rect">
            <a:avLst/>
          </a:prstGeom>
        </p:spPr>
        <p:txBody>
          <a:bodyPr anchorCtr="0" anchor="b" bIns="46725" lIns="46725" spcFirstLastPara="1" rIns="46725" wrap="square" tIns="467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lvl="1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55850" y="741120"/>
            <a:ext cx="1404000" cy="1695600"/>
          </a:xfrm>
          <a:prstGeom prst="rect">
            <a:avLst/>
          </a:prstGeom>
        </p:spPr>
        <p:txBody>
          <a:bodyPr anchorCtr="0" anchor="t" bIns="46725" lIns="46725" spcFirstLastPara="1" rIns="46725" wrap="square" tIns="46725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 sz="600"/>
            </a:lvl1pPr>
            <a:lvl2pPr indent="-266700" lvl="1" marL="914400">
              <a:spcBef>
                <a:spcPts val="0"/>
              </a:spcBef>
              <a:spcAft>
                <a:spcPts val="0"/>
              </a:spcAft>
              <a:buSzPts val="600"/>
              <a:buChar char="○"/>
              <a:defRPr sz="600"/>
            </a:lvl2pPr>
            <a:lvl3pPr indent="-266700" lvl="2" marL="1371600">
              <a:spcBef>
                <a:spcPts val="0"/>
              </a:spcBef>
              <a:spcAft>
                <a:spcPts val="0"/>
              </a:spcAft>
              <a:buSzPts val="600"/>
              <a:buChar char="■"/>
              <a:defRPr sz="600"/>
            </a:lvl3pPr>
            <a:lvl4pPr indent="-266700" lvl="3" marL="1828800">
              <a:spcBef>
                <a:spcPts val="0"/>
              </a:spcBef>
              <a:spcAft>
                <a:spcPts val="0"/>
              </a:spcAft>
              <a:buSzPts val="600"/>
              <a:buChar char="●"/>
              <a:defRPr sz="600"/>
            </a:lvl4pPr>
            <a:lvl5pPr indent="-266700" lvl="4" marL="2286000">
              <a:spcBef>
                <a:spcPts val="0"/>
              </a:spcBef>
              <a:spcAft>
                <a:spcPts val="0"/>
              </a:spcAft>
              <a:buSzPts val="600"/>
              <a:buChar char="○"/>
              <a:defRPr sz="600"/>
            </a:lvl5pPr>
            <a:lvl6pPr indent="-266700" lvl="5" marL="2743200">
              <a:spcBef>
                <a:spcPts val="0"/>
              </a:spcBef>
              <a:spcAft>
                <a:spcPts val="0"/>
              </a:spcAft>
              <a:buSzPts val="600"/>
              <a:buChar char="■"/>
              <a:defRPr sz="600"/>
            </a:lvl6pPr>
            <a:lvl7pPr indent="-266700" lvl="6" marL="3200400">
              <a:spcBef>
                <a:spcPts val="0"/>
              </a:spcBef>
              <a:spcAft>
                <a:spcPts val="0"/>
              </a:spcAft>
              <a:buSzPts val="600"/>
              <a:buChar char="●"/>
              <a:defRPr sz="600"/>
            </a:lvl7pPr>
            <a:lvl8pPr indent="-266700" lvl="7" marL="3657600">
              <a:spcBef>
                <a:spcPts val="0"/>
              </a:spcBef>
              <a:spcAft>
                <a:spcPts val="0"/>
              </a:spcAft>
              <a:buSzPts val="600"/>
              <a:buChar char="○"/>
              <a:defRPr sz="600"/>
            </a:lvl8pPr>
            <a:lvl9pPr indent="-266700" lvl="8" marL="4114800">
              <a:spcBef>
                <a:spcPts val="0"/>
              </a:spcBef>
              <a:spcAft>
                <a:spcPts val="0"/>
              </a:spcAft>
              <a:buSzPts val="600"/>
              <a:buChar char="■"/>
              <a:defRPr sz="6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4236229" y="2487049"/>
            <a:ext cx="274200" cy="210000"/>
          </a:xfrm>
          <a:prstGeom prst="rect">
            <a:avLst/>
          </a:prstGeom>
        </p:spPr>
        <p:txBody>
          <a:bodyPr anchorCtr="0" anchor="ctr" bIns="46725" lIns="46725" spcFirstLastPara="1" rIns="46725" wrap="square" tIns="467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245125" y="240080"/>
            <a:ext cx="3183900" cy="2181900"/>
          </a:xfrm>
          <a:prstGeom prst="rect">
            <a:avLst/>
          </a:prstGeom>
        </p:spPr>
        <p:txBody>
          <a:bodyPr anchorCtr="0" anchor="ctr" bIns="46725" lIns="46725" spcFirstLastPara="1" rIns="46725" wrap="square" tIns="467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4236229" y="2487049"/>
            <a:ext cx="274200" cy="210000"/>
          </a:xfrm>
          <a:prstGeom prst="rect">
            <a:avLst/>
          </a:prstGeom>
        </p:spPr>
        <p:txBody>
          <a:bodyPr anchorCtr="0" anchor="ctr" bIns="46725" lIns="46725" spcFirstLastPara="1" rIns="46725" wrap="square" tIns="467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2286000" y="-67"/>
            <a:ext cx="2286000" cy="27432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46725" lIns="46725" spcFirstLastPara="1" rIns="46725" wrap="square" tIns="467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132750" y="657693"/>
            <a:ext cx="2022600" cy="790500"/>
          </a:xfrm>
          <a:prstGeom prst="rect">
            <a:avLst/>
          </a:prstGeom>
        </p:spPr>
        <p:txBody>
          <a:bodyPr anchorCtr="0" anchor="b" bIns="46725" lIns="46725" spcFirstLastPara="1" rIns="46725" wrap="square" tIns="467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132750" y="1494973"/>
            <a:ext cx="2022600" cy="658800"/>
          </a:xfrm>
          <a:prstGeom prst="rect">
            <a:avLst/>
          </a:prstGeom>
        </p:spPr>
        <p:txBody>
          <a:bodyPr anchorCtr="0" anchor="t" bIns="46725" lIns="46725" spcFirstLastPara="1" rIns="46725" wrap="square" tIns="467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2469750" y="386173"/>
            <a:ext cx="1918500" cy="1970700"/>
          </a:xfrm>
          <a:prstGeom prst="rect">
            <a:avLst/>
          </a:prstGeom>
        </p:spPr>
        <p:txBody>
          <a:bodyPr anchorCtr="0" anchor="ctr" bIns="46725" lIns="46725" spcFirstLastPara="1" rIns="46725" wrap="square" tIns="46725">
            <a:normAutofit/>
          </a:bodyPr>
          <a:lstStyle>
            <a:lvl1pPr indent="-285750" lvl="0" marL="457200">
              <a:spcBef>
                <a:spcPts val="0"/>
              </a:spcBef>
              <a:spcAft>
                <a:spcPts val="0"/>
              </a:spcAft>
              <a:buSzPts val="900"/>
              <a:buChar char="●"/>
              <a:defRPr/>
            </a:lvl1pPr>
            <a:lvl2pPr indent="-273050" lvl="1" marL="914400">
              <a:spcBef>
                <a:spcPts val="0"/>
              </a:spcBef>
              <a:spcAft>
                <a:spcPts val="0"/>
              </a:spcAft>
              <a:buSzPts val="700"/>
              <a:buChar char="○"/>
              <a:defRPr/>
            </a:lvl2pPr>
            <a:lvl3pPr indent="-273050" lvl="2" marL="1371600">
              <a:spcBef>
                <a:spcPts val="0"/>
              </a:spcBef>
              <a:spcAft>
                <a:spcPts val="0"/>
              </a:spcAft>
              <a:buSzPts val="700"/>
              <a:buChar char="■"/>
              <a:defRPr/>
            </a:lvl3pPr>
            <a:lvl4pPr indent="-273050" lvl="3" marL="1828800">
              <a:spcBef>
                <a:spcPts val="0"/>
              </a:spcBef>
              <a:spcAft>
                <a:spcPts val="0"/>
              </a:spcAft>
              <a:buSzPts val="700"/>
              <a:buChar char="●"/>
              <a:defRPr/>
            </a:lvl4pPr>
            <a:lvl5pPr indent="-273050" lvl="4" marL="2286000">
              <a:spcBef>
                <a:spcPts val="0"/>
              </a:spcBef>
              <a:spcAft>
                <a:spcPts val="0"/>
              </a:spcAft>
              <a:buSzPts val="700"/>
              <a:buChar char="○"/>
              <a:defRPr/>
            </a:lvl5pPr>
            <a:lvl6pPr indent="-273050" lvl="5" marL="2743200">
              <a:spcBef>
                <a:spcPts val="0"/>
              </a:spcBef>
              <a:spcAft>
                <a:spcPts val="0"/>
              </a:spcAft>
              <a:buSzPts val="700"/>
              <a:buChar char="■"/>
              <a:defRPr/>
            </a:lvl6pPr>
            <a:lvl7pPr indent="-273050" lvl="6" marL="3200400">
              <a:spcBef>
                <a:spcPts val="0"/>
              </a:spcBef>
              <a:spcAft>
                <a:spcPts val="0"/>
              </a:spcAft>
              <a:buSzPts val="700"/>
              <a:buChar char="●"/>
              <a:defRPr/>
            </a:lvl7pPr>
            <a:lvl8pPr indent="-273050" lvl="7" marL="3657600">
              <a:spcBef>
                <a:spcPts val="0"/>
              </a:spcBef>
              <a:spcAft>
                <a:spcPts val="0"/>
              </a:spcAft>
              <a:buSzPts val="700"/>
              <a:buChar char="○"/>
              <a:defRPr/>
            </a:lvl8pPr>
            <a:lvl9pPr indent="-273050" lvl="8" marL="4114800">
              <a:spcBef>
                <a:spcPts val="0"/>
              </a:spcBef>
              <a:spcAft>
                <a:spcPts val="0"/>
              </a:spcAft>
              <a:buSzPts val="7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4236229" y="2487049"/>
            <a:ext cx="274200" cy="210000"/>
          </a:xfrm>
          <a:prstGeom prst="rect">
            <a:avLst/>
          </a:prstGeom>
        </p:spPr>
        <p:txBody>
          <a:bodyPr anchorCtr="0" anchor="ctr" bIns="46725" lIns="46725" spcFirstLastPara="1" rIns="46725" wrap="square" tIns="467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55850" y="2256307"/>
            <a:ext cx="2999400" cy="322800"/>
          </a:xfrm>
          <a:prstGeom prst="rect">
            <a:avLst/>
          </a:prstGeom>
        </p:spPr>
        <p:txBody>
          <a:bodyPr anchorCtr="0" anchor="ctr" bIns="46725" lIns="46725" spcFirstLastPara="1" rIns="46725" wrap="square" tIns="467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4236229" y="2487049"/>
            <a:ext cx="274200" cy="210000"/>
          </a:xfrm>
          <a:prstGeom prst="rect">
            <a:avLst/>
          </a:prstGeom>
        </p:spPr>
        <p:txBody>
          <a:bodyPr anchorCtr="0" anchor="ctr" bIns="46725" lIns="46725" spcFirstLastPara="1" rIns="46725" wrap="square" tIns="467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55850" y="237347"/>
            <a:ext cx="4260300" cy="30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6725" lIns="46725" spcFirstLastPara="1" rIns="46725" wrap="square" tIns="467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55850" y="614653"/>
            <a:ext cx="4260300" cy="182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725" lIns="46725" spcFirstLastPara="1" rIns="46725" wrap="square" tIns="46725">
            <a:normAutofit/>
          </a:bodyPr>
          <a:lstStyle>
            <a:lvl1pPr indent="-2857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Char char="●"/>
              <a:defRPr sz="900">
                <a:solidFill>
                  <a:schemeClr val="dk2"/>
                </a:solidFill>
              </a:defRPr>
            </a:lvl1pPr>
            <a:lvl2pPr indent="-2730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00"/>
              <a:buChar char="○"/>
              <a:defRPr sz="700">
                <a:solidFill>
                  <a:schemeClr val="dk2"/>
                </a:solidFill>
              </a:defRPr>
            </a:lvl2pPr>
            <a:lvl3pPr indent="-2730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00"/>
              <a:buChar char="■"/>
              <a:defRPr sz="700">
                <a:solidFill>
                  <a:schemeClr val="dk2"/>
                </a:solidFill>
              </a:defRPr>
            </a:lvl3pPr>
            <a:lvl4pPr indent="-2730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00"/>
              <a:buChar char="●"/>
              <a:defRPr sz="700">
                <a:solidFill>
                  <a:schemeClr val="dk2"/>
                </a:solidFill>
              </a:defRPr>
            </a:lvl4pPr>
            <a:lvl5pPr indent="-2730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00"/>
              <a:buChar char="○"/>
              <a:defRPr sz="700">
                <a:solidFill>
                  <a:schemeClr val="dk2"/>
                </a:solidFill>
              </a:defRPr>
            </a:lvl5pPr>
            <a:lvl6pPr indent="-2730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00"/>
              <a:buChar char="■"/>
              <a:defRPr sz="700">
                <a:solidFill>
                  <a:schemeClr val="dk2"/>
                </a:solidFill>
              </a:defRPr>
            </a:lvl6pPr>
            <a:lvl7pPr indent="-2730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00"/>
              <a:buChar char="●"/>
              <a:defRPr sz="700">
                <a:solidFill>
                  <a:schemeClr val="dk2"/>
                </a:solidFill>
              </a:defRPr>
            </a:lvl7pPr>
            <a:lvl8pPr indent="-2730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00"/>
              <a:buChar char="○"/>
              <a:defRPr sz="700">
                <a:solidFill>
                  <a:schemeClr val="dk2"/>
                </a:solidFill>
              </a:defRPr>
            </a:lvl8pPr>
            <a:lvl9pPr indent="-2730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00"/>
              <a:buChar char="■"/>
              <a:defRPr sz="7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236229" y="2487049"/>
            <a:ext cx="274200" cy="21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725" lIns="46725" spcFirstLastPara="1" rIns="46725" wrap="square" tIns="46725">
            <a:normAutofit/>
          </a:bodyPr>
          <a:lstStyle>
            <a:lvl1pPr lvl="0" algn="r">
              <a:buNone/>
              <a:defRPr sz="500">
                <a:solidFill>
                  <a:schemeClr val="dk2"/>
                </a:solidFill>
              </a:defRPr>
            </a:lvl1pPr>
            <a:lvl2pPr lvl="1" algn="r">
              <a:buNone/>
              <a:defRPr sz="500">
                <a:solidFill>
                  <a:schemeClr val="dk2"/>
                </a:solidFill>
              </a:defRPr>
            </a:lvl2pPr>
            <a:lvl3pPr lvl="2" algn="r">
              <a:buNone/>
              <a:defRPr sz="500">
                <a:solidFill>
                  <a:schemeClr val="dk2"/>
                </a:solidFill>
              </a:defRPr>
            </a:lvl3pPr>
            <a:lvl4pPr lvl="3" algn="r">
              <a:buNone/>
              <a:defRPr sz="500">
                <a:solidFill>
                  <a:schemeClr val="dk2"/>
                </a:solidFill>
              </a:defRPr>
            </a:lvl4pPr>
            <a:lvl5pPr lvl="4" algn="r">
              <a:buNone/>
              <a:defRPr sz="500">
                <a:solidFill>
                  <a:schemeClr val="dk2"/>
                </a:solidFill>
              </a:defRPr>
            </a:lvl5pPr>
            <a:lvl6pPr lvl="5" algn="r">
              <a:buNone/>
              <a:defRPr sz="500">
                <a:solidFill>
                  <a:schemeClr val="dk2"/>
                </a:solidFill>
              </a:defRPr>
            </a:lvl6pPr>
            <a:lvl7pPr lvl="6" algn="r">
              <a:buNone/>
              <a:defRPr sz="500">
                <a:solidFill>
                  <a:schemeClr val="dk2"/>
                </a:solidFill>
              </a:defRPr>
            </a:lvl7pPr>
            <a:lvl8pPr lvl="7" algn="r">
              <a:buNone/>
              <a:defRPr sz="500">
                <a:solidFill>
                  <a:schemeClr val="dk2"/>
                </a:solidFill>
              </a:defRPr>
            </a:lvl8pPr>
            <a:lvl9pPr lvl="8" algn="r">
              <a:buNone/>
              <a:defRPr sz="5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4572000" cy="2743200"/>
          </a:xfrm>
          <a:prstGeom prst="rect">
            <a:avLst/>
          </a:prstGeom>
          <a:solidFill>
            <a:srgbClr val="FEFDF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5" name="Google Shape;55;p13"/>
          <p:cNvGrpSpPr/>
          <p:nvPr/>
        </p:nvGrpSpPr>
        <p:grpSpPr>
          <a:xfrm>
            <a:off x="968750" y="539009"/>
            <a:ext cx="2634600" cy="659166"/>
            <a:chOff x="968750" y="539009"/>
            <a:chExt cx="2634600" cy="659166"/>
          </a:xfrm>
        </p:grpSpPr>
        <p:sp>
          <p:nvSpPr>
            <p:cNvPr id="56" name="Google Shape;56;p13"/>
            <p:cNvSpPr txBox="1"/>
            <p:nvPr/>
          </p:nvSpPr>
          <p:spPr>
            <a:xfrm>
              <a:off x="1278150" y="539009"/>
              <a:ext cx="20157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800">
                  <a:solidFill>
                    <a:srgbClr val="925F25"/>
                  </a:solidFill>
                  <a:latin typeface="Quicksand Medium"/>
                  <a:ea typeface="Quicksand Medium"/>
                  <a:cs typeface="Quicksand Medium"/>
                  <a:sym typeface="Quicksand Medium"/>
                </a:rPr>
                <a:t>R S V P</a:t>
              </a:r>
              <a:endParaRPr sz="2800">
                <a:solidFill>
                  <a:srgbClr val="925F25"/>
                </a:solidFill>
                <a:latin typeface="Quicksand Medium"/>
                <a:ea typeface="Quicksand Medium"/>
                <a:cs typeface="Quicksand Medium"/>
                <a:sym typeface="Quicksand Medium"/>
              </a:endParaRPr>
            </a:p>
          </p:txBody>
        </p:sp>
        <p:sp>
          <p:nvSpPr>
            <p:cNvPr id="57" name="Google Shape;57;p13"/>
            <p:cNvSpPr txBox="1"/>
            <p:nvPr/>
          </p:nvSpPr>
          <p:spPr>
            <a:xfrm>
              <a:off x="968750" y="1059575"/>
              <a:ext cx="26346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925F25"/>
                  </a:solidFill>
                  <a:latin typeface="Quicksand"/>
                  <a:ea typeface="Quicksand"/>
                  <a:cs typeface="Quicksand"/>
                  <a:sym typeface="Quicksand"/>
                </a:rPr>
                <a:t>K I N D L Y  R E P L Y  B Y  T H E  1 0 . 0 6</a:t>
              </a:r>
              <a:endParaRPr sz="900">
                <a:solidFill>
                  <a:srgbClr val="925F25"/>
                </a:solidFill>
                <a:latin typeface="Quicksand"/>
                <a:ea typeface="Quicksand"/>
                <a:cs typeface="Quicksand"/>
                <a:sym typeface="Quicksand"/>
              </a:endParaRPr>
            </a:p>
          </p:txBody>
        </p:sp>
      </p:grpSp>
      <p:grpSp>
        <p:nvGrpSpPr>
          <p:cNvPr id="58" name="Google Shape;58;p13"/>
          <p:cNvGrpSpPr/>
          <p:nvPr/>
        </p:nvGrpSpPr>
        <p:grpSpPr>
          <a:xfrm>
            <a:off x="0" y="650144"/>
            <a:ext cx="4572000" cy="533450"/>
            <a:chOff x="0" y="650144"/>
            <a:chExt cx="4572000" cy="533450"/>
          </a:xfrm>
        </p:grpSpPr>
        <p:pic>
          <p:nvPicPr>
            <p:cNvPr id="59" name="Google Shape;59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359600" y="650144"/>
              <a:ext cx="1212400" cy="5334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0" name="Google Shape;60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 flipH="1">
              <a:off x="0" y="650144"/>
              <a:ext cx="1212400" cy="53345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61" name="Google Shape;61;p13"/>
          <p:cNvGrpSpPr/>
          <p:nvPr/>
        </p:nvGrpSpPr>
        <p:grpSpPr>
          <a:xfrm>
            <a:off x="555244" y="1617050"/>
            <a:ext cx="3446731" cy="192300"/>
            <a:chOff x="555244" y="1617050"/>
            <a:chExt cx="3446731" cy="192300"/>
          </a:xfrm>
        </p:grpSpPr>
        <p:sp>
          <p:nvSpPr>
            <p:cNvPr id="62" name="Google Shape;62;p13"/>
            <p:cNvSpPr txBox="1"/>
            <p:nvPr/>
          </p:nvSpPr>
          <p:spPr>
            <a:xfrm>
              <a:off x="555244" y="1617050"/>
              <a:ext cx="657000" cy="192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50">
                  <a:solidFill>
                    <a:srgbClr val="925F25"/>
                  </a:solidFill>
                  <a:latin typeface="Quicksand"/>
                  <a:ea typeface="Quicksand"/>
                  <a:cs typeface="Quicksand"/>
                  <a:sym typeface="Quicksand"/>
                </a:rPr>
                <a:t>N A M E</a:t>
              </a:r>
              <a:endParaRPr sz="1250">
                <a:solidFill>
                  <a:srgbClr val="925F25"/>
                </a:solidFill>
                <a:latin typeface="Quicksand"/>
                <a:ea typeface="Quicksand"/>
                <a:cs typeface="Quicksand"/>
                <a:sym typeface="Quicksand"/>
              </a:endParaRPr>
            </a:p>
          </p:txBody>
        </p:sp>
        <p:cxnSp>
          <p:nvCxnSpPr>
            <p:cNvPr id="63" name="Google Shape;63;p13"/>
            <p:cNvCxnSpPr/>
            <p:nvPr/>
          </p:nvCxnSpPr>
          <p:spPr>
            <a:xfrm rot="10800000">
              <a:off x="1236875" y="1761017"/>
              <a:ext cx="2765100" cy="0"/>
            </a:xfrm>
            <a:prstGeom prst="straightConnector1">
              <a:avLst/>
            </a:prstGeom>
            <a:noFill/>
            <a:ln cap="flat" cmpd="sng" w="9525">
              <a:solidFill>
                <a:srgbClr val="925F25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64" name="Google Shape;64;p13"/>
          <p:cNvGrpSpPr/>
          <p:nvPr/>
        </p:nvGrpSpPr>
        <p:grpSpPr>
          <a:xfrm>
            <a:off x="575925" y="1974825"/>
            <a:ext cx="1773407" cy="192300"/>
            <a:chOff x="575925" y="1974825"/>
            <a:chExt cx="1773407" cy="192300"/>
          </a:xfrm>
        </p:grpSpPr>
        <p:sp>
          <p:nvSpPr>
            <p:cNvPr id="65" name="Google Shape;65;p13"/>
            <p:cNvSpPr/>
            <p:nvPr/>
          </p:nvSpPr>
          <p:spPr>
            <a:xfrm>
              <a:off x="575925" y="1974825"/>
              <a:ext cx="192300" cy="192300"/>
            </a:xfrm>
            <a:prstGeom prst="ellipse">
              <a:avLst/>
            </a:prstGeom>
            <a:noFill/>
            <a:ln cap="flat" cmpd="sng" w="9525">
              <a:solidFill>
                <a:srgbClr val="925F2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" name="Google Shape;66;p13"/>
            <p:cNvSpPr txBox="1"/>
            <p:nvPr/>
          </p:nvSpPr>
          <p:spPr>
            <a:xfrm>
              <a:off x="846932" y="2014106"/>
              <a:ext cx="1502400" cy="1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650">
                  <a:solidFill>
                    <a:srgbClr val="925F25"/>
                  </a:solidFill>
                  <a:latin typeface="Quicksand"/>
                  <a:ea typeface="Quicksand"/>
                  <a:cs typeface="Quicksand"/>
                  <a:sym typeface="Quicksand"/>
                </a:rPr>
                <a:t>A C C E P T S  W I T H  P L E A S U R E</a:t>
              </a:r>
              <a:endParaRPr sz="650">
                <a:solidFill>
                  <a:srgbClr val="925F25"/>
                </a:solidFill>
                <a:latin typeface="Quicksand"/>
                <a:ea typeface="Quicksand"/>
                <a:cs typeface="Quicksand"/>
                <a:sym typeface="Quicksand"/>
              </a:endParaRPr>
            </a:p>
          </p:txBody>
        </p:sp>
      </p:grpSp>
      <p:grpSp>
        <p:nvGrpSpPr>
          <p:cNvPr id="67" name="Google Shape;67;p13"/>
          <p:cNvGrpSpPr/>
          <p:nvPr/>
        </p:nvGrpSpPr>
        <p:grpSpPr>
          <a:xfrm>
            <a:off x="2425550" y="1974825"/>
            <a:ext cx="1770932" cy="192300"/>
            <a:chOff x="2425550" y="1974825"/>
            <a:chExt cx="1770932" cy="192300"/>
          </a:xfrm>
        </p:grpSpPr>
        <p:sp>
          <p:nvSpPr>
            <p:cNvPr id="68" name="Google Shape;68;p13"/>
            <p:cNvSpPr/>
            <p:nvPr/>
          </p:nvSpPr>
          <p:spPr>
            <a:xfrm>
              <a:off x="2425550" y="1974825"/>
              <a:ext cx="192300" cy="192300"/>
            </a:xfrm>
            <a:prstGeom prst="ellipse">
              <a:avLst/>
            </a:prstGeom>
            <a:noFill/>
            <a:ln cap="flat" cmpd="sng" w="9525">
              <a:solidFill>
                <a:srgbClr val="925F2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" name="Google Shape;69;p13"/>
            <p:cNvSpPr txBox="1"/>
            <p:nvPr/>
          </p:nvSpPr>
          <p:spPr>
            <a:xfrm>
              <a:off x="2694082" y="2014106"/>
              <a:ext cx="1502400" cy="1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650">
                  <a:solidFill>
                    <a:srgbClr val="925F25"/>
                  </a:solidFill>
                  <a:latin typeface="Quicksand"/>
                  <a:ea typeface="Quicksand"/>
                  <a:cs typeface="Quicksand"/>
                  <a:sym typeface="Quicksand"/>
                </a:rPr>
                <a:t>D E C L I N E S  W I T H  R E G R E T</a:t>
              </a:r>
              <a:endParaRPr sz="650">
                <a:solidFill>
                  <a:srgbClr val="925F25"/>
                </a:solidFill>
                <a:latin typeface="Quicksand"/>
                <a:ea typeface="Quicksand"/>
                <a:cs typeface="Quicksand"/>
                <a:sym typeface="Quicksand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