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400800" cx="4572000"/>
  <p:notesSz cx="6858000" cy="9144000"/>
  <p:embeddedFontLst>
    <p:embeddedFont>
      <p:font typeface="Quicksand"/>
      <p:regular r:id="rId7"/>
      <p:bold r:id="rId8"/>
    </p:embeddedFont>
    <p:embeddedFont>
      <p:font typeface="WindSong"/>
      <p:regular r:id="rId9"/>
    </p:embeddedFont>
    <p:embeddedFont>
      <p:font typeface="Quicksand Light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016">
          <p15:clr>
            <a:srgbClr val="747775"/>
          </p15:clr>
        </p15:guide>
        <p15:guide id="2" pos="14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16" orient="horz"/>
        <p:guide pos="14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QuicksandLight-bold.fntdata"/><Relationship Id="rId10" Type="http://schemas.openxmlformats.org/officeDocument/2006/relationships/font" Target="fonts/QuicksandLight-regular.fntdata"/><Relationship Id="rId9" Type="http://schemas.openxmlformats.org/officeDocument/2006/relationships/font" Target="fonts/WindSong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icksand-regular.fntdata"/><Relationship Id="rId8" Type="http://schemas.openxmlformats.org/officeDocument/2006/relationships/font" Target="fonts/Quicksa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926582"/>
            <a:ext cx="4260300" cy="255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3526911"/>
            <a:ext cx="4260300" cy="9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1376511"/>
            <a:ext cx="4260300" cy="244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3922769"/>
            <a:ext cx="4260300" cy="16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2676613"/>
            <a:ext cx="4260300" cy="104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691413"/>
            <a:ext cx="1404000" cy="94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1729280"/>
            <a:ext cx="1404000" cy="39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560187"/>
            <a:ext cx="3183900" cy="509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156"/>
            <a:ext cx="2286000" cy="640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1534618"/>
            <a:ext cx="2022600" cy="18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3488271"/>
            <a:ext cx="2022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901071"/>
            <a:ext cx="1918500" cy="45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5264716"/>
            <a:ext cx="2999400" cy="75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4572000" cy="6400800"/>
          </a:xfrm>
          <a:prstGeom prst="rect">
            <a:avLst/>
          </a:prstGeom>
          <a:solidFill>
            <a:srgbClr val="FFFD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156750" y="2259810"/>
            <a:ext cx="22584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350">
                <a:solidFill>
                  <a:srgbClr val="935F26"/>
                </a:solidFill>
                <a:latin typeface="WindSong"/>
                <a:ea typeface="WindSong"/>
                <a:cs typeface="WindSong"/>
                <a:sym typeface="WindSong"/>
              </a:rPr>
              <a:t>join us for a</a:t>
            </a:r>
            <a:endParaRPr sz="1350">
              <a:solidFill>
                <a:srgbClr val="935F26"/>
              </a:solidFill>
              <a:latin typeface="WindSong"/>
              <a:ea typeface="WindSong"/>
              <a:cs typeface="WindSong"/>
              <a:sym typeface="WindSong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48200" y="2565794"/>
            <a:ext cx="2875500" cy="10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935F26"/>
                </a:solidFill>
                <a:latin typeface="Quicksand Light"/>
                <a:ea typeface="Quicksand Light"/>
                <a:cs typeface="Quicksand Light"/>
                <a:sym typeface="Quicksand Light"/>
              </a:rPr>
              <a:t>B R I D A L</a:t>
            </a:r>
            <a:endParaRPr sz="3600">
              <a:solidFill>
                <a:srgbClr val="935F26"/>
              </a:solidFill>
              <a:latin typeface="Quicksand Light"/>
              <a:ea typeface="Quicksand Light"/>
              <a:cs typeface="Quicksand Light"/>
              <a:sym typeface="Quicksand Ligh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935F26"/>
                </a:solidFill>
                <a:latin typeface="Quicksand Light"/>
                <a:ea typeface="Quicksand Light"/>
                <a:cs typeface="Quicksand Light"/>
                <a:sym typeface="Quicksand Light"/>
              </a:rPr>
              <a:t>S H O W E R</a:t>
            </a:r>
            <a:endParaRPr sz="3000">
              <a:solidFill>
                <a:srgbClr val="935F26"/>
              </a:solidFill>
              <a:latin typeface="Quicksand Light"/>
              <a:ea typeface="Quicksand Light"/>
              <a:cs typeface="Quicksand Light"/>
              <a:sym typeface="Quicksand Ligh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48200" y="4012574"/>
            <a:ext cx="2875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35F26"/>
                </a:solidFill>
                <a:latin typeface="WindSong"/>
                <a:ea typeface="WindSong"/>
                <a:cs typeface="WindSong"/>
                <a:sym typeface="WindSong"/>
              </a:rPr>
              <a:t>in honor of</a:t>
            </a:r>
            <a:endParaRPr>
              <a:solidFill>
                <a:srgbClr val="935F26"/>
              </a:solidFill>
              <a:latin typeface="WindSong"/>
              <a:ea typeface="WindSong"/>
              <a:cs typeface="WindSong"/>
              <a:sym typeface="WindSong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063600" y="4286875"/>
            <a:ext cx="2444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35F26"/>
                </a:solidFill>
                <a:latin typeface="Quicksand"/>
                <a:ea typeface="Quicksand"/>
                <a:cs typeface="Quicksand"/>
                <a:sym typeface="Quicksand"/>
              </a:rPr>
              <a:t>Y A S M I N  R Y A N</a:t>
            </a:r>
            <a:endParaRPr>
              <a:solidFill>
                <a:srgbClr val="935F2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063600" y="4683400"/>
            <a:ext cx="2444700" cy="1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50">
                <a:solidFill>
                  <a:srgbClr val="935F26"/>
                </a:solidFill>
                <a:latin typeface="Quicksand"/>
                <a:ea typeface="Quicksand"/>
                <a:cs typeface="Quicksand"/>
                <a:sym typeface="Quicksand"/>
              </a:rPr>
              <a:t>J U N E  1 0 ,  A T  3 : 3 0  P M</a:t>
            </a:r>
            <a:endParaRPr sz="850">
              <a:solidFill>
                <a:srgbClr val="935F2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063600" y="5010955"/>
            <a:ext cx="2444700" cy="2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50">
                <a:solidFill>
                  <a:srgbClr val="935F26"/>
                </a:solidFill>
                <a:latin typeface="Quicksand"/>
                <a:ea typeface="Quicksand"/>
                <a:cs typeface="Quicksand"/>
                <a:sym typeface="Quicksand"/>
              </a:rPr>
              <a:t>T h e  P r i c e  R e s i d e n c e</a:t>
            </a:r>
            <a:endParaRPr sz="850">
              <a:solidFill>
                <a:srgbClr val="935F2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50">
                <a:solidFill>
                  <a:srgbClr val="935F26"/>
                </a:solidFill>
                <a:latin typeface="Quicksand"/>
                <a:ea typeface="Quicksand"/>
                <a:cs typeface="Quicksand"/>
                <a:sym typeface="Quicksand"/>
              </a:rPr>
              <a:t>3 5  R o s e  S t r e e t ,  N Y</a:t>
            </a:r>
            <a:endParaRPr sz="850">
              <a:solidFill>
                <a:srgbClr val="935F2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063600" y="5495405"/>
            <a:ext cx="2444700" cy="2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700">
                <a:solidFill>
                  <a:srgbClr val="935F26"/>
                </a:solidFill>
                <a:latin typeface="Quicksand"/>
                <a:ea typeface="Quicksand"/>
                <a:cs typeface="Quicksand"/>
                <a:sym typeface="Quicksand"/>
              </a:rPr>
              <a:t>P l e a s e  R S V P  b y  3 0 . 0 8</a:t>
            </a:r>
            <a:endParaRPr sz="700">
              <a:solidFill>
                <a:srgbClr val="935F2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935F26"/>
                </a:solidFill>
                <a:latin typeface="Quicksand"/>
                <a:ea typeface="Quicksand"/>
                <a:cs typeface="Quicksand"/>
                <a:sym typeface="Quicksand"/>
              </a:rPr>
              <a:t>a t  5 6 8 . 5 6 7 . 4 4 5 5</a:t>
            </a:r>
            <a:endParaRPr sz="700">
              <a:solidFill>
                <a:srgbClr val="935F2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8325" y="551676"/>
            <a:ext cx="1175250" cy="137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