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Montserrat"/>
      <p:regular r:id="rId7"/>
      <p:bold r:id="rId8"/>
      <p:italic r:id="rId9"/>
      <p:boldItalic r:id="rId10"/>
    </p:embeddedFont>
    <p:embeddedFont>
      <p:font typeface="Montserrat Medium"/>
      <p:regular r:id="rId11"/>
      <p:bold r:id="rId12"/>
      <p:italic r:id="rId13"/>
      <p:boldItalic r:id="rId14"/>
    </p:embeddedFont>
    <p:embeddedFont>
      <p:font typeface="Mrs Saint Delafield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BF56EB2-C631-451A-AB7E-6AEE4C670E42}">
  <a:tblStyle styleId="{4BF56EB2-C631-451A-AB7E-6AEE4C670E4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Medium-regular.fntdata"/><Relationship Id="rId10" Type="http://schemas.openxmlformats.org/officeDocument/2006/relationships/font" Target="fonts/Montserrat-boldItalic.fntdata"/><Relationship Id="rId13" Type="http://schemas.openxmlformats.org/officeDocument/2006/relationships/font" Target="fonts/MontserratMedium-italic.fntdata"/><Relationship Id="rId12" Type="http://schemas.openxmlformats.org/officeDocument/2006/relationships/font" Target="fonts/MontserratMedium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-italic.fntdata"/><Relationship Id="rId15" Type="http://schemas.openxmlformats.org/officeDocument/2006/relationships/font" Target="fonts/MrsSaintDelafield-regular.fntdata"/><Relationship Id="rId14" Type="http://schemas.openxmlformats.org/officeDocument/2006/relationships/font" Target="fonts/MontserratMedium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ontserrat-regular.fntdata"/><Relationship Id="rId8" Type="http://schemas.openxmlformats.org/officeDocument/2006/relationships/font" Target="fonts/Montserra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28600" y="228600"/>
            <a:ext cx="7102800" cy="10234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575100" y="340663"/>
            <a:ext cx="6409800" cy="10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300">
                <a:solidFill>
                  <a:schemeClr val="dk1"/>
                </a:solidFill>
                <a:latin typeface="Mrs Saint Delafield"/>
                <a:ea typeface="Mrs Saint Delafield"/>
                <a:cs typeface="Mrs Saint Delafield"/>
                <a:sym typeface="Mrs Saint Delafield"/>
              </a:rPr>
              <a:t>To Do List</a:t>
            </a:r>
            <a:endParaRPr sz="5300">
              <a:solidFill>
                <a:schemeClr val="dk1"/>
              </a:solidFill>
              <a:latin typeface="Mrs Saint Delafield"/>
              <a:ea typeface="Mrs Saint Delafield"/>
              <a:cs typeface="Mrs Saint Delafield"/>
              <a:sym typeface="Mrs Saint Delafield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667100" y="1490171"/>
            <a:ext cx="28761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MONTH:</a:t>
            </a:r>
            <a:endParaRPr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>
            <a:off x="1572325" y="1715925"/>
            <a:ext cx="19725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8" name="Google Shape;58;p13"/>
          <p:cNvSpPr txBox="1"/>
          <p:nvPr/>
        </p:nvSpPr>
        <p:spPr>
          <a:xfrm>
            <a:off x="4016700" y="1490175"/>
            <a:ext cx="2857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DATE:</a:t>
            </a:r>
            <a:endParaRPr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59" name="Google Shape;59;p13"/>
          <p:cNvCxnSpPr/>
          <p:nvPr/>
        </p:nvCxnSpPr>
        <p:spPr>
          <a:xfrm>
            <a:off x="4750225" y="1715925"/>
            <a:ext cx="2123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0" name="Google Shape;60;p13"/>
          <p:cNvSpPr txBox="1"/>
          <p:nvPr/>
        </p:nvSpPr>
        <p:spPr>
          <a:xfrm>
            <a:off x="667100" y="2090675"/>
            <a:ext cx="28761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TO DO</a:t>
            </a:r>
            <a:endParaRPr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4016700" y="2090675"/>
            <a:ext cx="28575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TOP PRIORITIES</a:t>
            </a:r>
            <a:endParaRPr>
              <a:solidFill>
                <a:schemeClr val="dk1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aphicFrame>
        <p:nvGraphicFramePr>
          <p:cNvPr id="62" name="Google Shape;62;p13"/>
          <p:cNvGraphicFramePr/>
          <p:nvPr/>
        </p:nvGraphicFramePr>
        <p:xfrm>
          <a:off x="952500" y="2400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{4BF56EB2-C631-451A-AB7E-6AEE4C670E42}</a:tableStyleId>
              </a:tblPr>
              <a:tblGrid>
                <a:gridCol w="2590700"/>
              </a:tblGrid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3" name="Google Shape;63;p13"/>
          <p:cNvSpPr/>
          <p:nvPr/>
        </p:nvSpPr>
        <p:spPr>
          <a:xfrm>
            <a:off x="685800" y="8422475"/>
            <a:ext cx="2857500" cy="16359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 Medium"/>
                <a:ea typeface="Montserrat Medium"/>
                <a:cs typeface="Montserrat Medium"/>
                <a:sym typeface="Montserrat Medium"/>
              </a:rPr>
              <a:t>TOMORROW</a:t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4016700" y="6742500"/>
            <a:ext cx="2857500" cy="33159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 Medium"/>
                <a:ea typeface="Montserrat Medium"/>
                <a:cs typeface="Montserrat Medium"/>
                <a:sym typeface="Montserrat Medium"/>
              </a:rPr>
              <a:t>NOTES</a:t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aphicFrame>
        <p:nvGraphicFramePr>
          <p:cNvPr id="65" name="Google Shape;65;p13"/>
          <p:cNvGraphicFramePr/>
          <p:nvPr/>
        </p:nvGraphicFramePr>
        <p:xfrm>
          <a:off x="4283500" y="2400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{4BF56EB2-C631-451A-AB7E-6AEE4C670E42}</a:tableStyleId>
              </a:tblPr>
              <a:tblGrid>
                <a:gridCol w="2590700"/>
              </a:tblGrid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3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66" name="Google Shape;66;p13"/>
          <p:cNvSpPr/>
          <p:nvPr/>
        </p:nvSpPr>
        <p:spPr>
          <a:xfrm>
            <a:off x="4016700" y="4404675"/>
            <a:ext cx="2857500" cy="20037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 Medium"/>
                <a:ea typeface="Montserrat Medium"/>
                <a:cs typeface="Montserrat Medium"/>
                <a:sym typeface="Montserrat Medium"/>
              </a:rPr>
              <a:t>REMINDER</a:t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67" name="Google Shape;67;p13"/>
          <p:cNvGrpSpPr/>
          <p:nvPr/>
        </p:nvGrpSpPr>
        <p:grpSpPr>
          <a:xfrm>
            <a:off x="685800" y="2471700"/>
            <a:ext cx="186900" cy="5530425"/>
            <a:chOff x="685800" y="2471700"/>
            <a:chExt cx="186900" cy="5530425"/>
          </a:xfrm>
        </p:grpSpPr>
        <p:sp>
          <p:nvSpPr>
            <p:cNvPr id="68" name="Google Shape;68;p13"/>
            <p:cNvSpPr/>
            <p:nvPr/>
          </p:nvSpPr>
          <p:spPr>
            <a:xfrm>
              <a:off x="685800" y="2471700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685800" y="2805670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685800" y="3139641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685800" y="3473611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685800" y="3807581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685800" y="4141552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685800" y="4475522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685800" y="4809492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685800" y="5143463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685800" y="5477433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685800" y="5811403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685800" y="6145374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685800" y="6479344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81" name="Google Shape;81;p13"/>
            <p:cNvSpPr/>
            <p:nvPr/>
          </p:nvSpPr>
          <p:spPr>
            <a:xfrm>
              <a:off x="685800" y="6813314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82" name="Google Shape;82;p13"/>
            <p:cNvSpPr/>
            <p:nvPr/>
          </p:nvSpPr>
          <p:spPr>
            <a:xfrm>
              <a:off x="685800" y="7147285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83" name="Google Shape;83;p13"/>
            <p:cNvSpPr/>
            <p:nvPr/>
          </p:nvSpPr>
          <p:spPr>
            <a:xfrm>
              <a:off x="685800" y="7481255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84" name="Google Shape;84;p13"/>
            <p:cNvSpPr/>
            <p:nvPr/>
          </p:nvSpPr>
          <p:spPr>
            <a:xfrm>
              <a:off x="685800" y="7815225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</p:grpSp>
      <p:grpSp>
        <p:nvGrpSpPr>
          <p:cNvPr id="85" name="Google Shape;85;p13"/>
          <p:cNvGrpSpPr/>
          <p:nvPr/>
        </p:nvGrpSpPr>
        <p:grpSpPr>
          <a:xfrm>
            <a:off x="4016700" y="2471700"/>
            <a:ext cx="186900" cy="1522781"/>
            <a:chOff x="4016700" y="2471700"/>
            <a:chExt cx="186900" cy="1522781"/>
          </a:xfrm>
        </p:grpSpPr>
        <p:sp>
          <p:nvSpPr>
            <p:cNvPr id="86" name="Google Shape;86;p13"/>
            <p:cNvSpPr/>
            <p:nvPr/>
          </p:nvSpPr>
          <p:spPr>
            <a:xfrm>
              <a:off x="4016700" y="2471700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87" name="Google Shape;87;p13"/>
            <p:cNvSpPr/>
            <p:nvPr/>
          </p:nvSpPr>
          <p:spPr>
            <a:xfrm>
              <a:off x="4016700" y="2805670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88" name="Google Shape;88;p13"/>
            <p:cNvSpPr/>
            <p:nvPr/>
          </p:nvSpPr>
          <p:spPr>
            <a:xfrm>
              <a:off x="4016700" y="3139641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89" name="Google Shape;89;p13"/>
            <p:cNvSpPr/>
            <p:nvPr/>
          </p:nvSpPr>
          <p:spPr>
            <a:xfrm>
              <a:off x="4016700" y="3473611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  <p:sp>
          <p:nvSpPr>
            <p:cNvPr id="90" name="Google Shape;90;p13"/>
            <p:cNvSpPr/>
            <p:nvPr/>
          </p:nvSpPr>
          <p:spPr>
            <a:xfrm>
              <a:off x="4016700" y="3807581"/>
              <a:ext cx="186900" cy="186900"/>
            </a:xfrm>
            <a:prstGeom prst="rect">
              <a:avLst/>
            </a:prstGeom>
            <a:noFill/>
            <a:ln cap="flat" cmpd="sng" w="9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0150" lIns="90150" spcFirstLastPara="1" rIns="90150" wrap="square" tIns="90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81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