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93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93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5" Type="http://schemas.openxmlformats.org/officeDocument/2006/relationships/font" Target="fonts/Oswald-regular.fntdata"/><Relationship Id="rId14" Type="http://schemas.openxmlformats.org/officeDocument/2006/relationships/font" Target="fonts/MontserratMedium-boldItalic.fntdata"/><Relationship Id="rId16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70225" y="-9525"/>
            <a:ext cx="3870000" cy="2349600"/>
          </a:xfrm>
          <a:prstGeom prst="rect">
            <a:avLst/>
          </a:prstGeom>
          <a:solidFill>
            <a:srgbClr val="F8AD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7272" l="31337" r="0" t="0"/>
          <a:stretch/>
        </p:blipFill>
        <p:spPr>
          <a:xfrm>
            <a:off x="4230000" y="-9525"/>
            <a:ext cx="3330000" cy="234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3947175" y="2430000"/>
            <a:ext cx="3612900" cy="216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0" y="4680002"/>
            <a:ext cx="4134600" cy="3240000"/>
          </a:xfrm>
          <a:prstGeom prst="rect">
            <a:avLst/>
          </a:prstGeom>
          <a:solidFill>
            <a:srgbClr val="F8AD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947175" y="8009850"/>
            <a:ext cx="3342900" cy="26823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40025" y="152400"/>
            <a:ext cx="7299000" cy="103872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12525" y="2430000"/>
            <a:ext cx="3870000" cy="2160000"/>
          </a:xfrm>
          <a:prstGeom prst="rect">
            <a:avLst/>
          </a:prstGeom>
          <a:solidFill>
            <a:srgbClr val="2836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230000" y="4680002"/>
            <a:ext cx="3352800" cy="3240000"/>
          </a:xfrm>
          <a:prstGeom prst="rect">
            <a:avLst/>
          </a:prstGeom>
          <a:solidFill>
            <a:srgbClr val="2836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439050" y="659550"/>
            <a:ext cx="35052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200">
                <a:latin typeface="Oswald"/>
                <a:ea typeface="Oswald"/>
                <a:cs typeface="Oswald"/>
                <a:sym typeface="Oswald"/>
              </a:rPr>
              <a:t>SKYLAR WILL</a:t>
            </a:r>
            <a:endParaRPr sz="5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39050" y="1438275"/>
            <a:ext cx="320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GRAPHIC DESIGNER</a:t>
            </a:r>
            <a:endParaRPr sz="1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10475" y="2543175"/>
            <a:ext cx="1914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F8AD05"/>
                </a:solidFill>
                <a:latin typeface="Oswald"/>
                <a:ea typeface="Oswald"/>
                <a:cs typeface="Oswald"/>
                <a:sym typeface="Oswald"/>
              </a:rPr>
              <a:t>PROFILE</a:t>
            </a:r>
            <a:endParaRPr sz="2100">
              <a:solidFill>
                <a:srgbClr val="F8AD05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118700" y="2543175"/>
            <a:ext cx="1914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Oswald"/>
                <a:ea typeface="Oswald"/>
                <a:cs typeface="Oswald"/>
                <a:sym typeface="Oswald"/>
              </a:rPr>
              <a:t>CONTACT</a:t>
            </a:r>
            <a:endParaRPr sz="21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27088" y="4791075"/>
            <a:ext cx="1914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Oswald"/>
                <a:ea typeface="Oswald"/>
                <a:cs typeface="Oswald"/>
                <a:sym typeface="Oswald"/>
              </a:rPr>
              <a:t>EDUCATION</a:t>
            </a:r>
            <a:endParaRPr sz="21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648363" y="4792763"/>
            <a:ext cx="2712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WORK EXPERIENCE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128838" y="8124825"/>
            <a:ext cx="1914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Oswald"/>
                <a:ea typeface="Oswald"/>
                <a:cs typeface="Oswald"/>
                <a:sym typeface="Oswald"/>
              </a:rPr>
              <a:t>AWARDS</a:t>
            </a:r>
            <a:endParaRPr sz="21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10475" y="3051075"/>
            <a:ext cx="3256800" cy="11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I'm a 26 year old graphic designer and illustrator with a focus on branding, typography, and layout design.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118700" y="3051075"/>
            <a:ext cx="3019200" cy="13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282 Willis Avenue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Port Orange, FL 32019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(386) 492 9740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mail@domain.ltd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domain.ltd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27088" y="5303488"/>
            <a:ext cx="350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Montserrat"/>
                <a:ea typeface="Montserrat"/>
                <a:cs typeface="Montserrat"/>
                <a:sym typeface="Montserrat"/>
              </a:rPr>
              <a:t>FLORIDA INSTITUTE OF ART, 2015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27088" y="5582788"/>
            <a:ext cx="350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Visual Arts, Summer Residency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27088" y="5982988"/>
            <a:ext cx="342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Montserrat"/>
                <a:ea typeface="Montserrat"/>
                <a:cs typeface="Montserrat"/>
                <a:sym typeface="Montserrat"/>
              </a:rPr>
              <a:t>OHIO SCHOOL OF DESIGN • 2014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27088" y="6286088"/>
            <a:ext cx="3505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BA Graphic Design and Visual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Communication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27088" y="6901688"/>
            <a:ext cx="342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Montserrat"/>
                <a:ea typeface="Montserrat"/>
                <a:cs typeface="Montserrat"/>
                <a:sym typeface="Montserrat"/>
              </a:rPr>
              <a:t>BEXLEY HIGH SCHOOL • 2009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27088" y="7204775"/>
            <a:ext cx="350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Secondary Education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648363" y="5305179"/>
            <a:ext cx="2712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8AD05"/>
                </a:solidFill>
                <a:latin typeface="Montserrat"/>
                <a:ea typeface="Montserrat"/>
                <a:cs typeface="Montserrat"/>
                <a:sym typeface="Montserrat"/>
              </a:rPr>
              <a:t>GRAPHIK STUDIO OHIO</a:t>
            </a:r>
            <a:endParaRPr b="1">
              <a:solidFill>
                <a:srgbClr val="F8AD0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8AD05"/>
                </a:solidFill>
                <a:latin typeface="Montserrat"/>
                <a:ea typeface="Montserrat"/>
                <a:cs typeface="Montserrat"/>
                <a:sym typeface="Montserrat"/>
              </a:rPr>
              <a:t>• 2015-</a:t>
            </a:r>
            <a:r>
              <a:rPr b="1" lang="ru">
                <a:solidFill>
                  <a:srgbClr val="F8AD05"/>
                </a:solidFill>
                <a:latin typeface="Montserrat"/>
                <a:ea typeface="Montserrat"/>
                <a:cs typeface="Montserrat"/>
                <a:sym typeface="Montserrat"/>
              </a:rPr>
              <a:t>PRESENT</a:t>
            </a:r>
            <a:endParaRPr b="1">
              <a:solidFill>
                <a:srgbClr val="F8AD0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648363" y="5785583"/>
            <a:ext cx="271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Graphic Designer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648363" y="6189711"/>
            <a:ext cx="2712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8AD05"/>
                </a:solidFill>
                <a:latin typeface="Montserrat"/>
                <a:ea typeface="Montserrat"/>
                <a:cs typeface="Montserrat"/>
                <a:sym typeface="Montserrat"/>
              </a:rPr>
              <a:t>PLASSIVE STUDIO INC</a:t>
            </a:r>
            <a:endParaRPr b="1">
              <a:solidFill>
                <a:srgbClr val="F8AD0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F8AD05"/>
                </a:solidFill>
                <a:latin typeface="Montserrat"/>
                <a:ea typeface="Montserrat"/>
                <a:cs typeface="Montserrat"/>
                <a:sym typeface="Montserrat"/>
              </a:rPr>
              <a:t>• 2014</a:t>
            </a:r>
            <a:endParaRPr b="1">
              <a:solidFill>
                <a:srgbClr val="F8AD0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128838" y="8623200"/>
            <a:ext cx="2823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BLUE RIBBON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Wallace &amp; Co. Design Competition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128838" y="9340650"/>
            <a:ext cx="2823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GOLD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Graphic Design Guild Competition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2" name="Google Shape;82;p13"/>
          <p:cNvCxnSpPr/>
          <p:nvPr/>
        </p:nvCxnSpPr>
        <p:spPr>
          <a:xfrm>
            <a:off x="138125" y="2419350"/>
            <a:ext cx="0" cy="21765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7439013" y="4679925"/>
            <a:ext cx="0" cy="32400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3"/>
          <p:cNvSpPr txBox="1"/>
          <p:nvPr/>
        </p:nvSpPr>
        <p:spPr>
          <a:xfrm>
            <a:off x="4648363" y="6670683"/>
            <a:ext cx="2712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Graphic Designer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Social Media Manager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270225" y="8009850"/>
            <a:ext cx="3577800" cy="2682300"/>
          </a:xfrm>
          <a:prstGeom prst="rect">
            <a:avLst/>
          </a:prstGeom>
          <a:solidFill>
            <a:srgbClr val="2836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3"/>
          <p:cNvCxnSpPr/>
          <p:nvPr/>
        </p:nvCxnSpPr>
        <p:spPr>
          <a:xfrm>
            <a:off x="242900" y="10539600"/>
            <a:ext cx="36099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3"/>
          <p:cNvSpPr txBox="1"/>
          <p:nvPr/>
        </p:nvSpPr>
        <p:spPr>
          <a:xfrm>
            <a:off x="439050" y="8124825"/>
            <a:ext cx="1914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F8AD05"/>
                </a:solidFill>
                <a:latin typeface="Oswald"/>
                <a:ea typeface="Oswald"/>
                <a:cs typeface="Oswald"/>
                <a:sym typeface="Oswald"/>
              </a:rPr>
              <a:t>SKILLS</a:t>
            </a:r>
            <a:endParaRPr sz="2100">
              <a:solidFill>
                <a:srgbClr val="F8AD05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39050" y="8594625"/>
            <a:ext cx="2823300" cy="13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Illustrator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Photoshop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Premiere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Corel Draw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Microsoft Office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9" name="Google Shape;89;p13"/>
          <p:cNvGrpSpPr/>
          <p:nvPr/>
        </p:nvGrpSpPr>
        <p:grpSpPr>
          <a:xfrm>
            <a:off x="2417900" y="8754600"/>
            <a:ext cx="973305" cy="130800"/>
            <a:chOff x="2203225" y="8685950"/>
            <a:chExt cx="973305" cy="130800"/>
          </a:xfrm>
        </p:grpSpPr>
        <p:sp>
          <p:nvSpPr>
            <p:cNvPr id="90" name="Google Shape;90;p13"/>
            <p:cNvSpPr/>
            <p:nvPr/>
          </p:nvSpPr>
          <p:spPr>
            <a:xfrm>
              <a:off x="2203225" y="8685950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2412126" y="8685950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2621028" y="8685950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2829929" y="8685950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3038830" y="8685950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2417900" y="8993121"/>
            <a:ext cx="973305" cy="130800"/>
            <a:chOff x="2203225" y="8951346"/>
            <a:chExt cx="973305" cy="130800"/>
          </a:xfrm>
        </p:grpSpPr>
        <p:sp>
          <p:nvSpPr>
            <p:cNvPr id="96" name="Google Shape;96;p13"/>
            <p:cNvSpPr/>
            <p:nvPr/>
          </p:nvSpPr>
          <p:spPr>
            <a:xfrm>
              <a:off x="2203225" y="8951346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2412126" y="8951346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2621028" y="8951346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2829929" y="8951346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3038830" y="8951346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2417900" y="9231656"/>
            <a:ext cx="973305" cy="130800"/>
            <a:chOff x="2203225" y="9246881"/>
            <a:chExt cx="973305" cy="130800"/>
          </a:xfrm>
        </p:grpSpPr>
        <p:sp>
          <p:nvSpPr>
            <p:cNvPr id="102" name="Google Shape;102;p13"/>
            <p:cNvSpPr/>
            <p:nvPr/>
          </p:nvSpPr>
          <p:spPr>
            <a:xfrm>
              <a:off x="2203225" y="924688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2412126" y="924688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2621028" y="924688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2829929" y="924688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3038830" y="924688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2417900" y="9470165"/>
            <a:ext cx="973305" cy="130800"/>
            <a:chOff x="2203225" y="9542415"/>
            <a:chExt cx="973305" cy="130800"/>
          </a:xfrm>
        </p:grpSpPr>
        <p:sp>
          <p:nvSpPr>
            <p:cNvPr id="108" name="Google Shape;108;p13"/>
            <p:cNvSpPr/>
            <p:nvPr/>
          </p:nvSpPr>
          <p:spPr>
            <a:xfrm>
              <a:off x="2203225" y="9542415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2412126" y="9542415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2621028" y="9542415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2829929" y="9542415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3038830" y="9542415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2417900" y="9708711"/>
            <a:ext cx="973305" cy="130800"/>
            <a:chOff x="2203225" y="9805111"/>
            <a:chExt cx="973305" cy="130800"/>
          </a:xfrm>
        </p:grpSpPr>
        <p:sp>
          <p:nvSpPr>
            <p:cNvPr id="114" name="Google Shape;114;p13"/>
            <p:cNvSpPr/>
            <p:nvPr/>
          </p:nvSpPr>
          <p:spPr>
            <a:xfrm>
              <a:off x="2203225" y="980511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2412126" y="980511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8AD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2621028" y="980511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2829929" y="980511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3038830" y="9805111"/>
              <a:ext cx="137700" cy="1308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