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836000" cx="320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italic.fnt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6e134f487_0_6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6e134f48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263525" y="506350"/>
            <a:ext cx="1080000" cy="1080000"/>
          </a:xfrm>
          <a:prstGeom prst="ellipse">
            <a:avLst/>
          </a:prstGeom>
          <a:gradFill>
            <a:gsLst>
              <a:gs pos="0">
                <a:srgbClr val="F8EACE">
                  <a:alpha val="26666"/>
                </a:srgbClr>
              </a:gs>
              <a:gs pos="100000">
                <a:srgbClr val="F1C9BD">
                  <a:alpha val="27843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74925" y="324525"/>
            <a:ext cx="1080000" cy="1080000"/>
          </a:xfrm>
          <a:prstGeom prst="ellipse">
            <a:avLst/>
          </a:prstGeom>
          <a:gradFill>
            <a:gsLst>
              <a:gs pos="0">
                <a:srgbClr val="F8EACE"/>
              </a:gs>
              <a:gs pos="100000">
                <a:srgbClr val="F1C9BD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062000" y="378000"/>
            <a:ext cx="1080000" cy="1080000"/>
          </a:xfrm>
          <a:prstGeom prst="ellipse">
            <a:avLst/>
          </a:prstGeom>
          <a:solidFill>
            <a:srgbClr val="2A224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320000" y="548550"/>
            <a:ext cx="56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</a:t>
            </a:r>
            <a:endParaRPr b="1" sz="4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4"/>
          <p:cNvGrpSpPr/>
          <p:nvPr/>
        </p:nvGrpSpPr>
        <p:grpSpPr>
          <a:xfrm>
            <a:off x="124711" y="166245"/>
            <a:ext cx="1026600" cy="862175"/>
            <a:chOff x="206800" y="139025"/>
            <a:chExt cx="1026600" cy="862175"/>
          </a:xfrm>
        </p:grpSpPr>
        <p:sp>
          <p:nvSpPr>
            <p:cNvPr id="63" name="Google Shape;63;p14"/>
            <p:cNvSpPr txBox="1"/>
            <p:nvPr/>
          </p:nvSpPr>
          <p:spPr>
            <a:xfrm>
              <a:off x="206800" y="139025"/>
              <a:ext cx="10266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700">
                  <a:solidFill>
                    <a:srgbClr val="2A2245"/>
                  </a:solidFill>
                  <a:latin typeface="Open Sans"/>
                  <a:ea typeface="Open Sans"/>
                  <a:cs typeface="Open Sans"/>
                  <a:sym typeface="Open Sans"/>
                </a:rPr>
                <a:t>Maxie</a:t>
              </a:r>
              <a:endParaRPr b="1" sz="1700">
                <a:solidFill>
                  <a:srgbClr val="2A2245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700">
                  <a:solidFill>
                    <a:srgbClr val="2A2245"/>
                  </a:solidFill>
                  <a:latin typeface="Open Sans"/>
                  <a:ea typeface="Open Sans"/>
                  <a:cs typeface="Open Sans"/>
                  <a:sym typeface="Open Sans"/>
                </a:rPr>
                <a:t>Nienow</a:t>
              </a:r>
              <a:endParaRPr b="1" sz="1700">
                <a:solidFill>
                  <a:srgbClr val="2A2245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4" name="Google Shape;64;p14"/>
            <p:cNvSpPr txBox="1"/>
            <p:nvPr/>
          </p:nvSpPr>
          <p:spPr>
            <a:xfrm>
              <a:off x="206800" y="693400"/>
              <a:ext cx="1026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2A2245"/>
                  </a:solidFill>
                  <a:latin typeface="Montserrat"/>
                  <a:ea typeface="Montserrat"/>
                  <a:cs typeface="Montserrat"/>
                  <a:sym typeface="Montserrat"/>
                </a:rPr>
                <a:t>Web Designer</a:t>
              </a:r>
              <a:endParaRPr sz="800">
                <a:solidFill>
                  <a:srgbClr val="2A224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65" name="Google Shape;65;p14"/>
          <p:cNvSpPr txBox="1"/>
          <p:nvPr/>
        </p:nvSpPr>
        <p:spPr>
          <a:xfrm>
            <a:off x="2058255" y="835189"/>
            <a:ext cx="1386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Montserrat"/>
                <a:ea typeface="Montserrat"/>
                <a:cs typeface="Montserrat"/>
                <a:sym typeface="Montserrat"/>
              </a:rPr>
              <a:t>New York, JS.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058255" y="1012274"/>
            <a:ext cx="1386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Montserrat"/>
                <a:ea typeface="Montserrat"/>
                <a:cs typeface="Montserrat"/>
                <a:sym typeface="Montserrat"/>
              </a:rPr>
              <a:t>(123) 456-7890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058255" y="1187127"/>
            <a:ext cx="1386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Montserrat"/>
                <a:ea typeface="Montserrat"/>
                <a:cs typeface="Montserrat"/>
                <a:sym typeface="Montserrat"/>
              </a:rPr>
              <a:t>Mail@domain.ltd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058255" y="1361980"/>
            <a:ext cx="1386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Montserrat"/>
                <a:ea typeface="Montserrat"/>
                <a:cs typeface="Montserrat"/>
                <a:sym typeface="Montserrat"/>
              </a:rPr>
              <a:t>Domain.ltd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3922" y="1300030"/>
            <a:ext cx="82800" cy="67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3922" y="1468630"/>
            <a:ext cx="82800" cy="8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83922" y="1107930"/>
            <a:ext cx="82800" cy="8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93582" y="930351"/>
            <a:ext cx="63480" cy="8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