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legreya SemiBold"/>
      <p:regular r:id="rId7"/>
      <p:bold r:id="rId8"/>
      <p:italic r:id="rId9"/>
      <p:boldItalic r:id="rId10"/>
    </p:embeddedFont>
    <p:embeddedFont>
      <p:font typeface="Caveat Brush"/>
      <p:regular r:id="rId11"/>
    </p:embeddedFont>
    <p:embeddedFont>
      <p:font typeface="Alegrey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veatBrush-regular.fntdata"/><Relationship Id="rId10" Type="http://schemas.openxmlformats.org/officeDocument/2006/relationships/font" Target="fonts/AlegreyaSemiBold-boldItalic.fntdata"/><Relationship Id="rId13" Type="http://schemas.openxmlformats.org/officeDocument/2006/relationships/font" Target="fonts/Alegreya-bold.fntdata"/><Relationship Id="rId12" Type="http://schemas.openxmlformats.org/officeDocument/2006/relationships/font" Target="fonts/Alegrey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legreyaSemiBold-italic.fntdata"/><Relationship Id="rId15" Type="http://schemas.openxmlformats.org/officeDocument/2006/relationships/font" Target="fonts/Alegreya-boldItalic.fntdata"/><Relationship Id="rId14" Type="http://schemas.openxmlformats.org/officeDocument/2006/relationships/font" Target="fonts/Alegrey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legreyaSemiBold-regular.fntdata"/><Relationship Id="rId8" Type="http://schemas.openxmlformats.org/officeDocument/2006/relationships/font" Target="fonts/Alegrey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8357"/>
            <a:chOff x="0" y="0"/>
            <a:chExt cx="7560000" cy="10698357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C0E2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47448" l="0" r="12579" t="0"/>
            <a:stretch/>
          </p:blipFill>
          <p:spPr>
            <a:xfrm>
              <a:off x="4568826" y="8582456"/>
              <a:ext cx="2991174" cy="21159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4">
              <a:alphaModFix/>
            </a:blip>
            <a:srcRect b="0" l="0" r="50600" t="39769"/>
            <a:stretch/>
          </p:blipFill>
          <p:spPr>
            <a:xfrm>
              <a:off x="6386700" y="0"/>
              <a:ext cx="1173299" cy="27047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 rotWithShape="1">
            <a:blip r:embed="rId5">
              <a:alphaModFix/>
            </a:blip>
            <a:srcRect b="0" l="50283" r="0" t="0"/>
            <a:stretch/>
          </p:blipFill>
          <p:spPr>
            <a:xfrm>
              <a:off x="5" y="3264250"/>
              <a:ext cx="2169325" cy="43633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Google Shape;59;p13"/>
          <p:cNvSpPr txBox="1"/>
          <p:nvPr/>
        </p:nvSpPr>
        <p:spPr>
          <a:xfrm>
            <a:off x="989550" y="330245"/>
            <a:ext cx="5580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600">
                <a:solidFill>
                  <a:srgbClr val="2A2A25"/>
                </a:solidFill>
                <a:latin typeface="Caveat Brush"/>
                <a:ea typeface="Caveat Brush"/>
                <a:cs typeface="Caveat Brush"/>
                <a:sym typeface="Caveat Brush"/>
              </a:rPr>
              <a:t>Minimal Trip Itinerary</a:t>
            </a:r>
            <a:endParaRPr sz="4600">
              <a:solidFill>
                <a:srgbClr val="2A2A25"/>
              </a:solidFill>
              <a:latin typeface="Caveat Brush"/>
              <a:ea typeface="Caveat Brush"/>
              <a:cs typeface="Caveat Brush"/>
              <a:sym typeface="Caveat Brush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540900" y="2168254"/>
            <a:ext cx="6483900" cy="844947"/>
            <a:chOff x="540900" y="2168254"/>
            <a:chExt cx="6483900" cy="844947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540900" y="2168254"/>
              <a:ext cx="3125100" cy="844943"/>
              <a:chOff x="540900" y="2168254"/>
              <a:chExt cx="3125100" cy="844943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540900" y="2377497"/>
                <a:ext cx="3125100" cy="635700"/>
              </a:xfrm>
              <a:prstGeom prst="roundRect">
                <a:avLst>
                  <a:gd fmla="val 6780" name="adj"/>
                </a:avLst>
              </a:prstGeom>
              <a:solidFill>
                <a:schemeClr val="lt1"/>
              </a:solidFill>
              <a:ln cap="flat" cmpd="sng" w="9525">
                <a:solidFill>
                  <a:srgbClr val="B8D8D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>
                <a:off x="680975" y="2637996"/>
                <a:ext cx="284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7E7E7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680975" y="2819021"/>
                <a:ext cx="284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7E7E7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/>
              <p:nvPr/>
            </p:nvSpPr>
            <p:spPr>
              <a:xfrm flipH="1" rot="10800000">
                <a:off x="623300" y="2168254"/>
                <a:ext cx="1187700" cy="260700"/>
              </a:xfrm>
              <a:prstGeom prst="roundRect">
                <a:avLst>
                  <a:gd fmla="val 11872" name="adj"/>
                </a:avLst>
              </a:prstGeom>
              <a:solidFill>
                <a:srgbClr val="F6DF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678825" y="2214004"/>
                <a:ext cx="1072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rPr>
                  <a:t>Duration of Stay</a:t>
                </a:r>
                <a:endParaRPr sz="1100">
                  <a:solidFill>
                    <a:srgbClr val="2A2B24"/>
                  </a:solidFill>
                  <a:latin typeface="Alegreya SemiBold"/>
                  <a:ea typeface="Alegreya SemiBold"/>
                  <a:cs typeface="Alegreya SemiBold"/>
                  <a:sym typeface="Alegreya SemiBold"/>
                </a:endParaRPr>
              </a:p>
            </p:txBody>
          </p:sp>
          <p:grpSp>
            <p:nvGrpSpPr>
              <p:cNvPr id="67" name="Google Shape;67;p13"/>
              <p:cNvGrpSpPr/>
              <p:nvPr/>
            </p:nvGrpSpPr>
            <p:grpSpPr>
              <a:xfrm>
                <a:off x="678825" y="2487050"/>
                <a:ext cx="2847000" cy="490450"/>
                <a:chOff x="678825" y="2487050"/>
                <a:chExt cx="2847000" cy="490450"/>
              </a:xfrm>
            </p:grpSpPr>
            <p:sp>
              <p:nvSpPr>
                <p:cNvPr id="68" name="Google Shape;68;p13"/>
                <p:cNvSpPr txBox="1"/>
                <p:nvPr/>
              </p:nvSpPr>
              <p:spPr>
                <a:xfrm>
                  <a:off x="678825" y="248705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69" name="Google Shape;69;p13"/>
                <p:cNvSpPr txBox="1"/>
                <p:nvPr/>
              </p:nvSpPr>
              <p:spPr>
                <a:xfrm>
                  <a:off x="678825" y="2655325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70" name="Google Shape;70;p13"/>
                <p:cNvSpPr txBox="1"/>
                <p:nvPr/>
              </p:nvSpPr>
              <p:spPr>
                <a:xfrm>
                  <a:off x="678825" y="282360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</p:grpSp>
        </p:grpSp>
        <p:grpSp>
          <p:nvGrpSpPr>
            <p:cNvPr id="71" name="Google Shape;71;p13"/>
            <p:cNvGrpSpPr/>
            <p:nvPr/>
          </p:nvGrpSpPr>
          <p:grpSpPr>
            <a:xfrm>
              <a:off x="3899700" y="2187901"/>
              <a:ext cx="3125100" cy="825300"/>
              <a:chOff x="3899700" y="2187901"/>
              <a:chExt cx="3125100" cy="825300"/>
            </a:xfrm>
          </p:grpSpPr>
          <p:grpSp>
            <p:nvGrpSpPr>
              <p:cNvPr id="72" name="Google Shape;72;p13"/>
              <p:cNvGrpSpPr/>
              <p:nvPr/>
            </p:nvGrpSpPr>
            <p:grpSpPr>
              <a:xfrm>
                <a:off x="3899700" y="2187901"/>
                <a:ext cx="3125100" cy="825300"/>
                <a:chOff x="3899700" y="2168250"/>
                <a:chExt cx="3125100" cy="825300"/>
              </a:xfrm>
            </p:grpSpPr>
            <p:sp>
              <p:nvSpPr>
                <p:cNvPr id="73" name="Google Shape;73;p13"/>
                <p:cNvSpPr/>
                <p:nvPr/>
              </p:nvSpPr>
              <p:spPr>
                <a:xfrm>
                  <a:off x="3899700" y="2357850"/>
                  <a:ext cx="3125100" cy="635700"/>
                </a:xfrm>
                <a:prstGeom prst="roundRect">
                  <a:avLst>
                    <a:gd fmla="val 678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74" name="Google Shape;74;p13"/>
                <p:cNvGrpSpPr/>
                <p:nvPr/>
              </p:nvGrpSpPr>
              <p:grpSpPr>
                <a:xfrm>
                  <a:off x="3982100" y="2168250"/>
                  <a:ext cx="1060200" cy="260700"/>
                  <a:chOff x="623300" y="1204666"/>
                  <a:chExt cx="1060200" cy="260700"/>
                </a:xfrm>
              </p:grpSpPr>
              <p:sp>
                <p:nvSpPr>
                  <p:cNvPr id="75" name="Google Shape;75;p13"/>
                  <p:cNvSpPr/>
                  <p:nvPr/>
                </p:nvSpPr>
                <p:spPr>
                  <a:xfrm flipH="1" rot="10800000">
                    <a:off x="623300" y="1204666"/>
                    <a:ext cx="10602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76" name="Google Shape;76;p13"/>
                  <p:cNvSpPr txBox="1"/>
                  <p:nvPr/>
                </p:nvSpPr>
                <p:spPr>
                  <a:xfrm>
                    <a:off x="678825" y="1250416"/>
                    <a:ext cx="9588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Hotel Details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77" name="Google Shape;77;p13"/>
                <p:cNvCxnSpPr/>
                <p:nvPr/>
              </p:nvCxnSpPr>
              <p:spPr>
                <a:xfrm>
                  <a:off x="4039775" y="2638000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8" name="Google Shape;78;p13"/>
                <p:cNvCxnSpPr/>
                <p:nvPr/>
              </p:nvCxnSpPr>
              <p:spPr>
                <a:xfrm>
                  <a:off x="4039775" y="2819025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9" name="Google Shape;79;p13"/>
              <p:cNvGrpSpPr/>
              <p:nvPr/>
            </p:nvGrpSpPr>
            <p:grpSpPr>
              <a:xfrm>
                <a:off x="4026650" y="2487050"/>
                <a:ext cx="2847000" cy="490450"/>
                <a:chOff x="678825" y="2487050"/>
                <a:chExt cx="2847000" cy="490450"/>
              </a:xfrm>
            </p:grpSpPr>
            <p:sp>
              <p:nvSpPr>
                <p:cNvPr id="80" name="Google Shape;80;p13"/>
                <p:cNvSpPr txBox="1"/>
                <p:nvPr/>
              </p:nvSpPr>
              <p:spPr>
                <a:xfrm>
                  <a:off x="678825" y="248705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81" name="Google Shape;81;p13"/>
                <p:cNvSpPr txBox="1"/>
                <p:nvPr/>
              </p:nvSpPr>
              <p:spPr>
                <a:xfrm>
                  <a:off x="678825" y="2655325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82" name="Google Shape;82;p13"/>
                <p:cNvSpPr txBox="1"/>
                <p:nvPr/>
              </p:nvSpPr>
              <p:spPr>
                <a:xfrm>
                  <a:off x="678825" y="282360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</p:grpSp>
        </p:grpSp>
      </p:grpSp>
      <p:grpSp>
        <p:nvGrpSpPr>
          <p:cNvPr id="83" name="Google Shape;83;p13"/>
          <p:cNvGrpSpPr/>
          <p:nvPr/>
        </p:nvGrpSpPr>
        <p:grpSpPr>
          <a:xfrm>
            <a:off x="540900" y="1214576"/>
            <a:ext cx="6483900" cy="825300"/>
            <a:chOff x="540900" y="1214576"/>
            <a:chExt cx="6483900" cy="825300"/>
          </a:xfrm>
        </p:grpSpPr>
        <p:grpSp>
          <p:nvGrpSpPr>
            <p:cNvPr id="84" name="Google Shape;84;p13"/>
            <p:cNvGrpSpPr/>
            <p:nvPr/>
          </p:nvGrpSpPr>
          <p:grpSpPr>
            <a:xfrm>
              <a:off x="5014200" y="1214576"/>
              <a:ext cx="2010600" cy="825300"/>
              <a:chOff x="5014200" y="1214576"/>
              <a:chExt cx="2010600" cy="825300"/>
            </a:xfrm>
          </p:grpSpPr>
          <p:grpSp>
            <p:nvGrpSpPr>
              <p:cNvPr id="85" name="Google Shape;85;p13"/>
              <p:cNvGrpSpPr/>
              <p:nvPr/>
            </p:nvGrpSpPr>
            <p:grpSpPr>
              <a:xfrm>
                <a:off x="5014200" y="1214576"/>
                <a:ext cx="2010600" cy="825300"/>
                <a:chOff x="540900" y="1204675"/>
                <a:chExt cx="2010600" cy="825300"/>
              </a:xfrm>
            </p:grpSpPr>
            <p:sp>
              <p:nvSpPr>
                <p:cNvPr id="86" name="Google Shape;86;p13"/>
                <p:cNvSpPr/>
                <p:nvPr/>
              </p:nvSpPr>
              <p:spPr>
                <a:xfrm>
                  <a:off x="540900" y="1394275"/>
                  <a:ext cx="2010600" cy="635700"/>
                </a:xfrm>
                <a:prstGeom prst="roundRect">
                  <a:avLst>
                    <a:gd fmla="val 678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87" name="Google Shape;87;p13"/>
                <p:cNvGrpSpPr/>
                <p:nvPr/>
              </p:nvGrpSpPr>
              <p:grpSpPr>
                <a:xfrm>
                  <a:off x="623300" y="1204675"/>
                  <a:ext cx="1190700" cy="260700"/>
                  <a:chOff x="623300" y="1204675"/>
                  <a:chExt cx="1190700" cy="260700"/>
                </a:xfrm>
              </p:grpSpPr>
              <p:sp>
                <p:nvSpPr>
                  <p:cNvPr id="88" name="Google Shape;88;p13"/>
                  <p:cNvSpPr/>
                  <p:nvPr/>
                </p:nvSpPr>
                <p:spPr>
                  <a:xfrm flipH="1" rot="10800000">
                    <a:off x="623300" y="1204675"/>
                    <a:ext cx="11907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89" name="Google Shape;89;p13"/>
                  <p:cNvSpPr txBox="1"/>
                  <p:nvPr/>
                </p:nvSpPr>
                <p:spPr>
                  <a:xfrm>
                    <a:off x="678825" y="1250425"/>
                    <a:ext cx="10977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Flight Arrival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90" name="Google Shape;90;p13"/>
                <p:cNvCxnSpPr/>
                <p:nvPr/>
              </p:nvCxnSpPr>
              <p:spPr>
                <a:xfrm>
                  <a:off x="680975" y="1674415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" name="Google Shape;91;p13"/>
                <p:cNvCxnSpPr/>
                <p:nvPr/>
              </p:nvCxnSpPr>
              <p:spPr>
                <a:xfrm>
                  <a:off x="680975" y="1855450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2" name="Google Shape;92;p13"/>
              <p:cNvGrpSpPr/>
              <p:nvPr/>
            </p:nvGrpSpPr>
            <p:grpSpPr>
              <a:xfrm>
                <a:off x="5149864" y="1500725"/>
                <a:ext cx="1723859" cy="490450"/>
                <a:chOff x="678825" y="2487050"/>
                <a:chExt cx="2847000" cy="490450"/>
              </a:xfrm>
            </p:grpSpPr>
            <p:sp>
              <p:nvSpPr>
                <p:cNvPr id="93" name="Google Shape;93;p13"/>
                <p:cNvSpPr txBox="1"/>
                <p:nvPr/>
              </p:nvSpPr>
              <p:spPr>
                <a:xfrm>
                  <a:off x="678825" y="248705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94" name="Google Shape;94;p13"/>
                <p:cNvSpPr txBox="1"/>
                <p:nvPr/>
              </p:nvSpPr>
              <p:spPr>
                <a:xfrm>
                  <a:off x="678825" y="2655325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678825" y="282360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</p:grpSp>
        </p:grpSp>
        <p:grpSp>
          <p:nvGrpSpPr>
            <p:cNvPr id="96" name="Google Shape;96;p13"/>
            <p:cNvGrpSpPr/>
            <p:nvPr/>
          </p:nvGrpSpPr>
          <p:grpSpPr>
            <a:xfrm>
              <a:off x="2777550" y="1214576"/>
              <a:ext cx="2010600" cy="825300"/>
              <a:chOff x="2777550" y="1214576"/>
              <a:chExt cx="2010600" cy="825300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>
                <a:off x="2777550" y="1214576"/>
                <a:ext cx="2010600" cy="825300"/>
                <a:chOff x="540900" y="1204675"/>
                <a:chExt cx="2010600" cy="825300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>
                  <a:off x="540900" y="1394275"/>
                  <a:ext cx="2010600" cy="635700"/>
                </a:xfrm>
                <a:prstGeom prst="roundRect">
                  <a:avLst>
                    <a:gd fmla="val 678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99" name="Google Shape;99;p13"/>
                <p:cNvGrpSpPr/>
                <p:nvPr/>
              </p:nvGrpSpPr>
              <p:grpSpPr>
                <a:xfrm>
                  <a:off x="623300" y="1204675"/>
                  <a:ext cx="1215900" cy="260700"/>
                  <a:chOff x="623300" y="1204675"/>
                  <a:chExt cx="1215900" cy="260700"/>
                </a:xfrm>
              </p:grpSpPr>
              <p:sp>
                <p:nvSpPr>
                  <p:cNvPr id="100" name="Google Shape;100;p13"/>
                  <p:cNvSpPr/>
                  <p:nvPr/>
                </p:nvSpPr>
                <p:spPr>
                  <a:xfrm flipH="1" rot="10800000">
                    <a:off x="623300" y="1204675"/>
                    <a:ext cx="12159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01" name="Google Shape;101;p13"/>
                  <p:cNvSpPr txBox="1"/>
                  <p:nvPr/>
                </p:nvSpPr>
                <p:spPr>
                  <a:xfrm>
                    <a:off x="678825" y="1250425"/>
                    <a:ext cx="10977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Flight Departure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102" name="Google Shape;102;p13"/>
                <p:cNvCxnSpPr/>
                <p:nvPr/>
              </p:nvCxnSpPr>
              <p:spPr>
                <a:xfrm>
                  <a:off x="680975" y="1674415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3" name="Google Shape;103;p13"/>
                <p:cNvCxnSpPr/>
                <p:nvPr/>
              </p:nvCxnSpPr>
              <p:spPr>
                <a:xfrm>
                  <a:off x="680975" y="1855450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2918064" y="1500725"/>
                <a:ext cx="1723858" cy="490450"/>
                <a:chOff x="678825" y="2487050"/>
                <a:chExt cx="2847000" cy="490450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678825" y="248705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678825" y="2655325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678825" y="2823600"/>
                  <a:ext cx="2847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rgbClr val="2A2B24"/>
                    </a:solidFill>
                    <a:latin typeface="Alegreya"/>
                    <a:ea typeface="Alegreya"/>
                    <a:cs typeface="Alegreya"/>
                    <a:sym typeface="Alegreya"/>
                  </a:endParaRPr>
                </a:p>
              </p:txBody>
            </p:sp>
          </p:grpSp>
        </p:grpSp>
        <p:grpSp>
          <p:nvGrpSpPr>
            <p:cNvPr id="108" name="Google Shape;108;p13"/>
            <p:cNvGrpSpPr/>
            <p:nvPr/>
          </p:nvGrpSpPr>
          <p:grpSpPr>
            <a:xfrm>
              <a:off x="540900" y="1214576"/>
              <a:ext cx="2010600" cy="825300"/>
              <a:chOff x="540900" y="1214576"/>
              <a:chExt cx="2010600" cy="825300"/>
            </a:xfrm>
          </p:grpSpPr>
          <p:grpSp>
            <p:nvGrpSpPr>
              <p:cNvPr id="109" name="Google Shape;109;p13"/>
              <p:cNvGrpSpPr/>
              <p:nvPr/>
            </p:nvGrpSpPr>
            <p:grpSpPr>
              <a:xfrm>
                <a:off x="540900" y="1214576"/>
                <a:ext cx="2010600" cy="825300"/>
                <a:chOff x="540900" y="1204675"/>
                <a:chExt cx="2010600" cy="825300"/>
              </a:xfrm>
            </p:grpSpPr>
            <p:sp>
              <p:nvSpPr>
                <p:cNvPr id="110" name="Google Shape;110;p13"/>
                <p:cNvSpPr/>
                <p:nvPr/>
              </p:nvSpPr>
              <p:spPr>
                <a:xfrm>
                  <a:off x="540900" y="1394275"/>
                  <a:ext cx="2010600" cy="635700"/>
                </a:xfrm>
                <a:prstGeom prst="roundRect">
                  <a:avLst>
                    <a:gd fmla="val 678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11" name="Google Shape;111;p13"/>
                <p:cNvGrpSpPr/>
                <p:nvPr/>
              </p:nvGrpSpPr>
              <p:grpSpPr>
                <a:xfrm>
                  <a:off x="623300" y="1204675"/>
                  <a:ext cx="999300" cy="260700"/>
                  <a:chOff x="623300" y="1204675"/>
                  <a:chExt cx="999300" cy="260700"/>
                </a:xfrm>
              </p:grpSpPr>
              <p:sp>
                <p:nvSpPr>
                  <p:cNvPr id="112" name="Google Shape;112;p13"/>
                  <p:cNvSpPr/>
                  <p:nvPr/>
                </p:nvSpPr>
                <p:spPr>
                  <a:xfrm flipH="1" rot="10800000">
                    <a:off x="623300" y="1204675"/>
                    <a:ext cx="9993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13" name="Google Shape;113;p13"/>
                  <p:cNvSpPr txBox="1"/>
                  <p:nvPr/>
                </p:nvSpPr>
                <p:spPr>
                  <a:xfrm>
                    <a:off x="678825" y="1250425"/>
                    <a:ext cx="8835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Destination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114" name="Google Shape;114;p13"/>
                <p:cNvCxnSpPr/>
                <p:nvPr/>
              </p:nvCxnSpPr>
              <p:spPr>
                <a:xfrm>
                  <a:off x="680975" y="1674415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" name="Google Shape;115;p13"/>
                <p:cNvCxnSpPr/>
                <p:nvPr/>
              </p:nvCxnSpPr>
              <p:spPr>
                <a:xfrm>
                  <a:off x="680975" y="1855450"/>
                  <a:ext cx="1715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16" name="Google Shape;116;p13"/>
              <p:cNvSpPr txBox="1"/>
              <p:nvPr/>
            </p:nvSpPr>
            <p:spPr>
              <a:xfrm>
                <a:off x="686264" y="1500725"/>
                <a:ext cx="1723859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686264" y="1669000"/>
                <a:ext cx="1723859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686264" y="1837275"/>
                <a:ext cx="1723859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</p:grpSp>
      </p:grpSp>
      <p:grpSp>
        <p:nvGrpSpPr>
          <p:cNvPr id="119" name="Google Shape;119;p13"/>
          <p:cNvGrpSpPr/>
          <p:nvPr/>
        </p:nvGrpSpPr>
        <p:grpSpPr>
          <a:xfrm>
            <a:off x="540900" y="3161226"/>
            <a:ext cx="6479100" cy="1531800"/>
            <a:chOff x="540900" y="3161226"/>
            <a:chExt cx="6479100" cy="1531800"/>
          </a:xfrm>
        </p:grpSpPr>
        <p:sp>
          <p:nvSpPr>
            <p:cNvPr id="120" name="Google Shape;120;p13"/>
            <p:cNvSpPr/>
            <p:nvPr/>
          </p:nvSpPr>
          <p:spPr>
            <a:xfrm>
              <a:off x="540900" y="3350826"/>
              <a:ext cx="6479100" cy="1342200"/>
            </a:xfrm>
            <a:prstGeom prst="roundRect">
              <a:avLst>
                <a:gd fmla="val 2280" name="adj"/>
              </a:avLst>
            </a:prstGeom>
            <a:solidFill>
              <a:schemeClr val="lt1"/>
            </a:solidFill>
            <a:ln cap="flat" cmpd="sng" w="9525">
              <a:solidFill>
                <a:srgbClr val="B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1" name="Google Shape;121;p13"/>
            <p:cNvGrpSpPr/>
            <p:nvPr/>
          </p:nvGrpSpPr>
          <p:grpSpPr>
            <a:xfrm>
              <a:off x="623300" y="3161226"/>
              <a:ext cx="1374600" cy="260700"/>
              <a:chOff x="623300" y="1204666"/>
              <a:chExt cx="1374600" cy="260700"/>
            </a:xfrm>
          </p:grpSpPr>
          <p:sp>
            <p:nvSpPr>
              <p:cNvPr id="122" name="Google Shape;122;p13"/>
              <p:cNvSpPr/>
              <p:nvPr/>
            </p:nvSpPr>
            <p:spPr>
              <a:xfrm flipH="1" rot="10800000">
                <a:off x="623300" y="1204666"/>
                <a:ext cx="1374600" cy="260700"/>
              </a:xfrm>
              <a:prstGeom prst="roundRect">
                <a:avLst>
                  <a:gd fmla="val 11872" name="adj"/>
                </a:avLst>
              </a:prstGeom>
              <a:solidFill>
                <a:srgbClr val="F6DF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678825" y="1250416"/>
                <a:ext cx="1253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rPr>
                  <a:t>Day 1, June 23, 2025</a:t>
                </a:r>
                <a:endParaRPr sz="1100">
                  <a:solidFill>
                    <a:srgbClr val="2A2B24"/>
                  </a:solidFill>
                  <a:latin typeface="Alegreya SemiBold"/>
                  <a:ea typeface="Alegreya SemiBold"/>
                  <a:cs typeface="Alegreya SemiBold"/>
                  <a:sym typeface="Alegreya SemiBold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685138" y="3455351"/>
              <a:ext cx="2987150" cy="1193699"/>
              <a:chOff x="685138" y="3455351"/>
              <a:chExt cx="2987150" cy="1193699"/>
            </a:xfrm>
          </p:grpSpPr>
          <p:grpSp>
            <p:nvGrpSpPr>
              <p:cNvPr id="125" name="Google Shape;125;p13"/>
              <p:cNvGrpSpPr/>
              <p:nvPr/>
            </p:nvGrpSpPr>
            <p:grpSpPr>
              <a:xfrm>
                <a:off x="685138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126" name="Google Shape;126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7" name="Google Shape;127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8" name="Google Shape;128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9" name="Google Shape;129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0" name="Google Shape;130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1" name="Google Shape;131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2" name="Google Shape;132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3" name="Google Shape;133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135" name="Google Shape;135;p13"/>
              <p:cNvGrpSpPr/>
              <p:nvPr/>
            </p:nvGrpSpPr>
            <p:grpSpPr>
              <a:xfrm>
                <a:off x="6921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136" name="Google Shape;136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137" name="Google Shape;137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38" name="Google Shape;138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39" name="Google Shape;139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0" name="Google Shape;140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1" name="Google Shape;141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2" name="Google Shape;142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143" name="Google Shape;143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144" name="Google Shape;144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5" name="Google Shape;145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6" name="Google Shape;146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7" name="Google Shape;147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8" name="Google Shape;148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49" name="Google Shape;149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  <p:grpSp>
          <p:nvGrpSpPr>
            <p:cNvPr id="150" name="Google Shape;150;p13"/>
            <p:cNvGrpSpPr/>
            <p:nvPr/>
          </p:nvGrpSpPr>
          <p:grpSpPr>
            <a:xfrm>
              <a:off x="3888613" y="3455351"/>
              <a:ext cx="2987150" cy="1193699"/>
              <a:chOff x="3888613" y="3455351"/>
              <a:chExt cx="2987150" cy="1193699"/>
            </a:xfrm>
          </p:grpSpPr>
          <p:grpSp>
            <p:nvGrpSpPr>
              <p:cNvPr id="151" name="Google Shape;151;p13"/>
              <p:cNvGrpSpPr/>
              <p:nvPr/>
            </p:nvGrpSpPr>
            <p:grpSpPr>
              <a:xfrm>
                <a:off x="3888613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152" name="Google Shape;152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3" name="Google Shape;153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4" name="Google Shape;154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" name="Google Shape;155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" name="Google Shape;156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" name="Google Shape;157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8" name="Google Shape;158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9" name="Google Shape;159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160" name="Google Shape;160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161" name="Google Shape;161;p13"/>
              <p:cNvGrpSpPr/>
              <p:nvPr/>
            </p:nvGrpSpPr>
            <p:grpSpPr>
              <a:xfrm>
                <a:off x="38925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162" name="Google Shape;162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163" name="Google Shape;163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64" name="Google Shape;164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65" name="Google Shape;165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66" name="Google Shape;166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67" name="Google Shape;167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68" name="Google Shape;168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169" name="Google Shape;169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170" name="Google Shape;170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71" name="Google Shape;171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72" name="Google Shape;172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73" name="Google Shape;173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74" name="Google Shape;174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75" name="Google Shape;175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</p:grpSp>
      <p:grpSp>
        <p:nvGrpSpPr>
          <p:cNvPr id="176" name="Google Shape;176;p13"/>
          <p:cNvGrpSpPr/>
          <p:nvPr/>
        </p:nvGrpSpPr>
        <p:grpSpPr>
          <a:xfrm>
            <a:off x="540900" y="4841050"/>
            <a:ext cx="6479100" cy="1531800"/>
            <a:chOff x="540900" y="3161226"/>
            <a:chExt cx="6479100" cy="1531800"/>
          </a:xfrm>
        </p:grpSpPr>
        <p:sp>
          <p:nvSpPr>
            <p:cNvPr id="177" name="Google Shape;177;p13"/>
            <p:cNvSpPr/>
            <p:nvPr/>
          </p:nvSpPr>
          <p:spPr>
            <a:xfrm>
              <a:off x="540900" y="3350826"/>
              <a:ext cx="6479100" cy="1342200"/>
            </a:xfrm>
            <a:prstGeom prst="roundRect">
              <a:avLst>
                <a:gd fmla="val 2280" name="adj"/>
              </a:avLst>
            </a:prstGeom>
            <a:solidFill>
              <a:schemeClr val="lt1"/>
            </a:solidFill>
            <a:ln cap="flat" cmpd="sng" w="9525">
              <a:solidFill>
                <a:srgbClr val="B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8" name="Google Shape;178;p13"/>
            <p:cNvGrpSpPr/>
            <p:nvPr/>
          </p:nvGrpSpPr>
          <p:grpSpPr>
            <a:xfrm>
              <a:off x="623300" y="3161226"/>
              <a:ext cx="1374600" cy="260700"/>
              <a:chOff x="623300" y="1204666"/>
              <a:chExt cx="1374600" cy="260700"/>
            </a:xfrm>
          </p:grpSpPr>
          <p:sp>
            <p:nvSpPr>
              <p:cNvPr id="179" name="Google Shape;179;p13"/>
              <p:cNvSpPr/>
              <p:nvPr/>
            </p:nvSpPr>
            <p:spPr>
              <a:xfrm flipH="1" rot="10800000">
                <a:off x="623300" y="1204666"/>
                <a:ext cx="1374600" cy="260700"/>
              </a:xfrm>
              <a:prstGeom prst="roundRect">
                <a:avLst>
                  <a:gd fmla="val 11872" name="adj"/>
                </a:avLst>
              </a:prstGeom>
              <a:solidFill>
                <a:srgbClr val="F6DF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678825" y="1250416"/>
                <a:ext cx="1253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rPr>
                  <a:t>Day 2, June 24, 2025</a:t>
                </a:r>
                <a:endParaRPr sz="1100">
                  <a:solidFill>
                    <a:srgbClr val="2A2B24"/>
                  </a:solidFill>
                  <a:latin typeface="Alegreya SemiBold"/>
                  <a:ea typeface="Alegreya SemiBold"/>
                  <a:cs typeface="Alegreya SemiBold"/>
                  <a:sym typeface="Alegreya SemiBold"/>
                </a:endParaRPr>
              </a:p>
            </p:txBody>
          </p:sp>
        </p:grpSp>
        <p:grpSp>
          <p:nvGrpSpPr>
            <p:cNvPr id="181" name="Google Shape;181;p13"/>
            <p:cNvGrpSpPr/>
            <p:nvPr/>
          </p:nvGrpSpPr>
          <p:grpSpPr>
            <a:xfrm>
              <a:off x="685138" y="3455351"/>
              <a:ext cx="2987150" cy="1193699"/>
              <a:chOff x="685138" y="3455351"/>
              <a:chExt cx="2987150" cy="1193699"/>
            </a:xfrm>
          </p:grpSpPr>
          <p:grpSp>
            <p:nvGrpSpPr>
              <p:cNvPr id="182" name="Google Shape;182;p13"/>
              <p:cNvGrpSpPr/>
              <p:nvPr/>
            </p:nvGrpSpPr>
            <p:grpSpPr>
              <a:xfrm>
                <a:off x="685138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183" name="Google Shape;183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4" name="Google Shape;184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5" name="Google Shape;185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6" name="Google Shape;186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7" name="Google Shape;187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8" name="Google Shape;188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9" name="Google Shape;189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90" name="Google Shape;190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191" name="Google Shape;191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192" name="Google Shape;192;p13"/>
              <p:cNvGrpSpPr/>
              <p:nvPr/>
            </p:nvGrpSpPr>
            <p:grpSpPr>
              <a:xfrm>
                <a:off x="6921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193" name="Google Shape;193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194" name="Google Shape;194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95" name="Google Shape;195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96" name="Google Shape;196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97" name="Google Shape;197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98" name="Google Shape;198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199" name="Google Shape;199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200" name="Google Shape;200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201" name="Google Shape;201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02" name="Google Shape;202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03" name="Google Shape;203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04" name="Google Shape;204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05" name="Google Shape;205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06" name="Google Shape;206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  <p:grpSp>
          <p:nvGrpSpPr>
            <p:cNvPr id="207" name="Google Shape;207;p13"/>
            <p:cNvGrpSpPr/>
            <p:nvPr/>
          </p:nvGrpSpPr>
          <p:grpSpPr>
            <a:xfrm>
              <a:off x="3888613" y="3455351"/>
              <a:ext cx="2987150" cy="1193699"/>
              <a:chOff x="3888613" y="3455351"/>
              <a:chExt cx="2987150" cy="1193699"/>
            </a:xfrm>
          </p:grpSpPr>
          <p:grpSp>
            <p:nvGrpSpPr>
              <p:cNvPr id="208" name="Google Shape;208;p13"/>
              <p:cNvGrpSpPr/>
              <p:nvPr/>
            </p:nvGrpSpPr>
            <p:grpSpPr>
              <a:xfrm>
                <a:off x="3888613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209" name="Google Shape;209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0" name="Google Shape;210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1" name="Google Shape;211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2" name="Google Shape;212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3" name="Google Shape;213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4" name="Google Shape;214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5" name="Google Shape;215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6" name="Google Shape;216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217" name="Google Shape;217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218" name="Google Shape;218;p13"/>
              <p:cNvGrpSpPr/>
              <p:nvPr/>
            </p:nvGrpSpPr>
            <p:grpSpPr>
              <a:xfrm>
                <a:off x="38925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219" name="Google Shape;219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220" name="Google Shape;220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1" name="Google Shape;221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2" name="Google Shape;222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3" name="Google Shape;223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4" name="Google Shape;224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5" name="Google Shape;225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226" name="Google Shape;226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227" name="Google Shape;227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8" name="Google Shape;228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29" name="Google Shape;229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30" name="Google Shape;230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31" name="Google Shape;231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32" name="Google Shape;232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</p:grpSp>
      <p:grpSp>
        <p:nvGrpSpPr>
          <p:cNvPr id="233" name="Google Shape;233;p13"/>
          <p:cNvGrpSpPr/>
          <p:nvPr/>
        </p:nvGrpSpPr>
        <p:grpSpPr>
          <a:xfrm>
            <a:off x="540900" y="6520875"/>
            <a:ext cx="6479100" cy="1531800"/>
            <a:chOff x="540900" y="3161226"/>
            <a:chExt cx="6479100" cy="1531800"/>
          </a:xfrm>
        </p:grpSpPr>
        <p:sp>
          <p:nvSpPr>
            <p:cNvPr id="234" name="Google Shape;234;p13"/>
            <p:cNvSpPr/>
            <p:nvPr/>
          </p:nvSpPr>
          <p:spPr>
            <a:xfrm>
              <a:off x="540900" y="3350826"/>
              <a:ext cx="6479100" cy="1342200"/>
            </a:xfrm>
            <a:prstGeom prst="roundRect">
              <a:avLst>
                <a:gd fmla="val 2280" name="adj"/>
              </a:avLst>
            </a:prstGeom>
            <a:solidFill>
              <a:schemeClr val="lt1"/>
            </a:solidFill>
            <a:ln cap="flat" cmpd="sng" w="9525">
              <a:solidFill>
                <a:srgbClr val="B8D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5" name="Google Shape;235;p13"/>
            <p:cNvGrpSpPr/>
            <p:nvPr/>
          </p:nvGrpSpPr>
          <p:grpSpPr>
            <a:xfrm>
              <a:off x="623300" y="3161226"/>
              <a:ext cx="1374600" cy="260700"/>
              <a:chOff x="623300" y="1204666"/>
              <a:chExt cx="1374600" cy="260700"/>
            </a:xfrm>
          </p:grpSpPr>
          <p:sp>
            <p:nvSpPr>
              <p:cNvPr id="236" name="Google Shape;236;p13"/>
              <p:cNvSpPr/>
              <p:nvPr/>
            </p:nvSpPr>
            <p:spPr>
              <a:xfrm flipH="1" rot="10800000">
                <a:off x="623300" y="1204666"/>
                <a:ext cx="1374600" cy="260700"/>
              </a:xfrm>
              <a:prstGeom prst="roundRect">
                <a:avLst>
                  <a:gd fmla="val 11872" name="adj"/>
                </a:avLst>
              </a:prstGeom>
              <a:solidFill>
                <a:srgbClr val="F6DF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3"/>
              <p:cNvSpPr txBox="1"/>
              <p:nvPr/>
            </p:nvSpPr>
            <p:spPr>
              <a:xfrm>
                <a:off x="678825" y="1250416"/>
                <a:ext cx="1253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rPr>
                  <a:t>Day 3, June 25, 2025</a:t>
                </a:r>
                <a:endParaRPr sz="1100">
                  <a:solidFill>
                    <a:srgbClr val="2A2B24"/>
                  </a:solidFill>
                  <a:latin typeface="Alegreya SemiBold"/>
                  <a:ea typeface="Alegreya SemiBold"/>
                  <a:cs typeface="Alegreya SemiBold"/>
                  <a:sym typeface="Alegreya SemiBold"/>
                </a:endParaRPr>
              </a:p>
            </p:txBody>
          </p:sp>
        </p:grpSp>
        <p:grpSp>
          <p:nvGrpSpPr>
            <p:cNvPr id="238" name="Google Shape;238;p13"/>
            <p:cNvGrpSpPr/>
            <p:nvPr/>
          </p:nvGrpSpPr>
          <p:grpSpPr>
            <a:xfrm>
              <a:off x="685138" y="3455351"/>
              <a:ext cx="2987150" cy="1193699"/>
              <a:chOff x="685138" y="3455351"/>
              <a:chExt cx="2987150" cy="1193699"/>
            </a:xfrm>
          </p:grpSpPr>
          <p:grpSp>
            <p:nvGrpSpPr>
              <p:cNvPr id="239" name="Google Shape;239;p13"/>
              <p:cNvGrpSpPr/>
              <p:nvPr/>
            </p:nvGrpSpPr>
            <p:grpSpPr>
              <a:xfrm>
                <a:off x="685138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240" name="Google Shape;240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1" name="Google Shape;241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2" name="Google Shape;242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3" name="Google Shape;243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4" name="Google Shape;244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5" name="Google Shape;245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6" name="Google Shape;246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47" name="Google Shape;247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248" name="Google Shape;248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249" name="Google Shape;249;p13"/>
              <p:cNvGrpSpPr/>
              <p:nvPr/>
            </p:nvGrpSpPr>
            <p:grpSpPr>
              <a:xfrm>
                <a:off x="6921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250" name="Google Shape;250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251" name="Google Shape;251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2" name="Google Shape;252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3" name="Google Shape;253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4" name="Google Shape;254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5" name="Google Shape;255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6" name="Google Shape;256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257" name="Google Shape;257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258" name="Google Shape;258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59" name="Google Shape;259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60" name="Google Shape;260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61" name="Google Shape;261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62" name="Google Shape;262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63" name="Google Shape;263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  <p:grpSp>
          <p:nvGrpSpPr>
            <p:cNvPr id="264" name="Google Shape;264;p13"/>
            <p:cNvGrpSpPr/>
            <p:nvPr/>
          </p:nvGrpSpPr>
          <p:grpSpPr>
            <a:xfrm>
              <a:off x="3888613" y="3455351"/>
              <a:ext cx="2987150" cy="1193699"/>
              <a:chOff x="3888613" y="3455351"/>
              <a:chExt cx="2987150" cy="1193699"/>
            </a:xfrm>
          </p:grpSpPr>
          <p:grpSp>
            <p:nvGrpSpPr>
              <p:cNvPr id="265" name="Google Shape;265;p13"/>
              <p:cNvGrpSpPr/>
              <p:nvPr/>
            </p:nvGrpSpPr>
            <p:grpSpPr>
              <a:xfrm>
                <a:off x="3888613" y="3455351"/>
                <a:ext cx="2987150" cy="1183150"/>
                <a:chOff x="678825" y="3445500"/>
                <a:chExt cx="2987150" cy="1183150"/>
              </a:xfrm>
            </p:grpSpPr>
            <p:cxnSp>
              <p:nvCxnSpPr>
                <p:cNvPr id="266" name="Google Shape;266;p13"/>
                <p:cNvCxnSpPr/>
                <p:nvPr/>
              </p:nvCxnSpPr>
              <p:spPr>
                <a:xfrm>
                  <a:off x="680975" y="362112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7" name="Google Shape;267;p13"/>
                <p:cNvCxnSpPr/>
                <p:nvPr/>
              </p:nvCxnSpPr>
              <p:spPr>
                <a:xfrm>
                  <a:off x="680975" y="379791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8" name="Google Shape;268;p13"/>
                <p:cNvCxnSpPr/>
                <p:nvPr/>
              </p:nvCxnSpPr>
              <p:spPr>
                <a:xfrm>
                  <a:off x="680975" y="397469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9" name="Google Shape;269;p13"/>
                <p:cNvCxnSpPr/>
                <p:nvPr/>
              </p:nvCxnSpPr>
              <p:spPr>
                <a:xfrm>
                  <a:off x="680975" y="415148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0" name="Google Shape;270;p13"/>
                <p:cNvCxnSpPr/>
                <p:nvPr/>
              </p:nvCxnSpPr>
              <p:spPr>
                <a:xfrm>
                  <a:off x="680975" y="4328265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1" name="Google Shape;271;p13"/>
                <p:cNvCxnSpPr/>
                <p:nvPr/>
              </p:nvCxnSpPr>
              <p:spPr>
                <a:xfrm>
                  <a:off x="680975" y="4505050"/>
                  <a:ext cx="2985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2" name="Google Shape;272;p13"/>
                <p:cNvCxnSpPr/>
                <p:nvPr/>
              </p:nvCxnSpPr>
              <p:spPr>
                <a:xfrm>
                  <a:off x="1143000" y="3481150"/>
                  <a:ext cx="0" cy="1147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6DFD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73" name="Google Shape;273;p13"/>
                <p:cNvSpPr txBox="1"/>
                <p:nvPr/>
              </p:nvSpPr>
              <p:spPr>
                <a:xfrm>
                  <a:off x="678825" y="3445500"/>
                  <a:ext cx="4323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Time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  <p:sp>
              <p:nvSpPr>
                <p:cNvPr id="274" name="Google Shape;274;p13"/>
                <p:cNvSpPr txBox="1"/>
                <p:nvPr/>
              </p:nvSpPr>
              <p:spPr>
                <a:xfrm>
                  <a:off x="1206275" y="3445500"/>
                  <a:ext cx="11955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rPr>
                    <a:t>Activities</a:t>
                  </a:r>
                  <a:endParaRPr sz="1000">
                    <a:solidFill>
                      <a:srgbClr val="2A2B24"/>
                    </a:solidFill>
                    <a:latin typeface="Alegreya SemiBold"/>
                    <a:ea typeface="Alegreya SemiBold"/>
                    <a:cs typeface="Alegreya SemiBold"/>
                    <a:sym typeface="Alegreya SemiBold"/>
                  </a:endParaRPr>
                </a:p>
              </p:txBody>
            </p:sp>
          </p:grpSp>
          <p:grpSp>
            <p:nvGrpSpPr>
              <p:cNvPr id="275" name="Google Shape;275;p13"/>
              <p:cNvGrpSpPr/>
              <p:nvPr/>
            </p:nvGrpSpPr>
            <p:grpSpPr>
              <a:xfrm>
                <a:off x="3892550" y="3642750"/>
                <a:ext cx="2973800" cy="1006300"/>
                <a:chOff x="692150" y="3642750"/>
                <a:chExt cx="2973800" cy="1006300"/>
              </a:xfrm>
            </p:grpSpPr>
            <p:grpSp>
              <p:nvGrpSpPr>
                <p:cNvPr id="276" name="Google Shape;276;p13"/>
                <p:cNvGrpSpPr/>
                <p:nvPr/>
              </p:nvGrpSpPr>
              <p:grpSpPr>
                <a:xfrm>
                  <a:off x="1212850" y="3642750"/>
                  <a:ext cx="2453100" cy="1006300"/>
                  <a:chOff x="1212850" y="3642750"/>
                  <a:chExt cx="2453100" cy="1006300"/>
                </a:xfrm>
              </p:grpSpPr>
              <p:sp>
                <p:nvSpPr>
                  <p:cNvPr id="277" name="Google Shape;277;p13"/>
                  <p:cNvSpPr txBox="1"/>
                  <p:nvPr/>
                </p:nvSpPr>
                <p:spPr>
                  <a:xfrm>
                    <a:off x="1212850" y="36427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78" name="Google Shape;278;p13"/>
                  <p:cNvSpPr txBox="1"/>
                  <p:nvPr/>
                </p:nvSpPr>
                <p:spPr>
                  <a:xfrm>
                    <a:off x="1212850" y="381323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79" name="Google Shape;279;p13"/>
                  <p:cNvSpPr txBox="1"/>
                  <p:nvPr/>
                </p:nvSpPr>
                <p:spPr>
                  <a:xfrm>
                    <a:off x="1212850" y="398371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0" name="Google Shape;280;p13"/>
                  <p:cNvSpPr txBox="1"/>
                  <p:nvPr/>
                </p:nvSpPr>
                <p:spPr>
                  <a:xfrm>
                    <a:off x="1212850" y="415419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1" name="Google Shape;281;p13"/>
                  <p:cNvSpPr txBox="1"/>
                  <p:nvPr/>
                </p:nvSpPr>
                <p:spPr>
                  <a:xfrm>
                    <a:off x="1212850" y="432467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2" name="Google Shape;282;p13"/>
                  <p:cNvSpPr txBox="1"/>
                  <p:nvPr/>
                </p:nvSpPr>
                <p:spPr>
                  <a:xfrm>
                    <a:off x="1212850" y="4495150"/>
                    <a:ext cx="2453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  <p:grpSp>
              <p:nvGrpSpPr>
                <p:cNvPr id="283" name="Google Shape;283;p13"/>
                <p:cNvGrpSpPr/>
                <p:nvPr/>
              </p:nvGrpSpPr>
              <p:grpSpPr>
                <a:xfrm>
                  <a:off x="692150" y="3642750"/>
                  <a:ext cx="419100" cy="1006300"/>
                  <a:chOff x="692150" y="3642750"/>
                  <a:chExt cx="419100" cy="1006300"/>
                </a:xfrm>
              </p:grpSpPr>
              <p:sp>
                <p:nvSpPr>
                  <p:cNvPr id="284" name="Google Shape;284;p13"/>
                  <p:cNvSpPr txBox="1"/>
                  <p:nvPr/>
                </p:nvSpPr>
                <p:spPr>
                  <a:xfrm>
                    <a:off x="692150" y="36427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5" name="Google Shape;285;p13"/>
                  <p:cNvSpPr txBox="1"/>
                  <p:nvPr/>
                </p:nvSpPr>
                <p:spPr>
                  <a:xfrm>
                    <a:off x="692150" y="381323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6" name="Google Shape;286;p13"/>
                  <p:cNvSpPr txBox="1"/>
                  <p:nvPr/>
                </p:nvSpPr>
                <p:spPr>
                  <a:xfrm>
                    <a:off x="692150" y="398371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7" name="Google Shape;287;p13"/>
                  <p:cNvSpPr txBox="1"/>
                  <p:nvPr/>
                </p:nvSpPr>
                <p:spPr>
                  <a:xfrm>
                    <a:off x="692150" y="415419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8" name="Google Shape;288;p13"/>
                  <p:cNvSpPr txBox="1"/>
                  <p:nvPr/>
                </p:nvSpPr>
                <p:spPr>
                  <a:xfrm>
                    <a:off x="692150" y="432467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  <p:sp>
                <p:nvSpPr>
                  <p:cNvPr id="289" name="Google Shape;289;p13"/>
                  <p:cNvSpPr txBox="1"/>
                  <p:nvPr/>
                </p:nvSpPr>
                <p:spPr>
                  <a:xfrm>
                    <a:off x="692150" y="4495150"/>
                    <a:ext cx="4191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000">
                      <a:solidFill>
                        <a:srgbClr val="2A2B24"/>
                      </a:solidFill>
                      <a:latin typeface="Alegreya"/>
                      <a:ea typeface="Alegreya"/>
                      <a:cs typeface="Alegreya"/>
                      <a:sym typeface="Alegreya"/>
                    </a:endParaRPr>
                  </a:p>
                </p:txBody>
              </p:sp>
            </p:grpSp>
          </p:grpSp>
        </p:grpSp>
      </p:grpSp>
      <p:grpSp>
        <p:nvGrpSpPr>
          <p:cNvPr id="290" name="Google Shape;290;p13"/>
          <p:cNvGrpSpPr/>
          <p:nvPr/>
        </p:nvGrpSpPr>
        <p:grpSpPr>
          <a:xfrm>
            <a:off x="540900" y="8200700"/>
            <a:ext cx="6479100" cy="1883982"/>
            <a:chOff x="540900" y="8200700"/>
            <a:chExt cx="6479100" cy="1883982"/>
          </a:xfrm>
        </p:grpSpPr>
        <p:grpSp>
          <p:nvGrpSpPr>
            <p:cNvPr id="291" name="Google Shape;291;p13"/>
            <p:cNvGrpSpPr/>
            <p:nvPr/>
          </p:nvGrpSpPr>
          <p:grpSpPr>
            <a:xfrm>
              <a:off x="540900" y="8200711"/>
              <a:ext cx="3125100" cy="1883971"/>
              <a:chOff x="540900" y="8200711"/>
              <a:chExt cx="3125100" cy="1883971"/>
            </a:xfrm>
          </p:grpSpPr>
          <p:grpSp>
            <p:nvGrpSpPr>
              <p:cNvPr id="292" name="Google Shape;292;p13"/>
              <p:cNvGrpSpPr/>
              <p:nvPr/>
            </p:nvGrpSpPr>
            <p:grpSpPr>
              <a:xfrm>
                <a:off x="540900" y="8200711"/>
                <a:ext cx="3125100" cy="1883971"/>
                <a:chOff x="540900" y="8200711"/>
                <a:chExt cx="3125100" cy="1883971"/>
              </a:xfrm>
            </p:grpSpPr>
            <p:sp>
              <p:nvSpPr>
                <p:cNvPr id="293" name="Google Shape;293;p13"/>
                <p:cNvSpPr/>
                <p:nvPr/>
              </p:nvSpPr>
              <p:spPr>
                <a:xfrm>
                  <a:off x="540900" y="8390282"/>
                  <a:ext cx="3125100" cy="1694400"/>
                </a:xfrm>
                <a:prstGeom prst="roundRect">
                  <a:avLst>
                    <a:gd fmla="val 171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94" name="Google Shape;294;p13"/>
                <p:cNvGrpSpPr/>
                <p:nvPr/>
              </p:nvGrpSpPr>
              <p:grpSpPr>
                <a:xfrm>
                  <a:off x="623300" y="8200711"/>
                  <a:ext cx="938700" cy="260700"/>
                  <a:chOff x="623300" y="1204666"/>
                  <a:chExt cx="938700" cy="260700"/>
                </a:xfrm>
              </p:grpSpPr>
              <p:sp>
                <p:nvSpPr>
                  <p:cNvPr id="295" name="Google Shape;295;p13"/>
                  <p:cNvSpPr/>
                  <p:nvPr/>
                </p:nvSpPr>
                <p:spPr>
                  <a:xfrm flipH="1" rot="10800000">
                    <a:off x="623300" y="1204666"/>
                    <a:ext cx="9387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296" name="Google Shape;296;p13"/>
                  <p:cNvSpPr txBox="1"/>
                  <p:nvPr/>
                </p:nvSpPr>
                <p:spPr>
                  <a:xfrm>
                    <a:off x="678825" y="1250416"/>
                    <a:ext cx="8514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Local Foodie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297" name="Google Shape;297;p13"/>
                <p:cNvCxnSpPr/>
                <p:nvPr/>
              </p:nvCxnSpPr>
              <p:spPr>
                <a:xfrm>
                  <a:off x="680975" y="865823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8" name="Google Shape;298;p13"/>
                <p:cNvCxnSpPr/>
                <p:nvPr/>
              </p:nvCxnSpPr>
              <p:spPr>
                <a:xfrm>
                  <a:off x="680975" y="883616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9" name="Google Shape;299;p13"/>
                <p:cNvCxnSpPr/>
                <p:nvPr/>
              </p:nvCxnSpPr>
              <p:spPr>
                <a:xfrm>
                  <a:off x="680975" y="901408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0" name="Google Shape;300;p13"/>
                <p:cNvCxnSpPr/>
                <p:nvPr/>
              </p:nvCxnSpPr>
              <p:spPr>
                <a:xfrm>
                  <a:off x="680975" y="919201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1" name="Google Shape;301;p13"/>
                <p:cNvCxnSpPr/>
                <p:nvPr/>
              </p:nvCxnSpPr>
              <p:spPr>
                <a:xfrm>
                  <a:off x="680975" y="936993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2" name="Google Shape;302;p13"/>
                <p:cNvCxnSpPr/>
                <p:nvPr/>
              </p:nvCxnSpPr>
              <p:spPr>
                <a:xfrm>
                  <a:off x="680975" y="954786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3" name="Google Shape;303;p13"/>
                <p:cNvCxnSpPr/>
                <p:nvPr/>
              </p:nvCxnSpPr>
              <p:spPr>
                <a:xfrm>
                  <a:off x="680975" y="972578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4" name="Google Shape;304;p13"/>
                <p:cNvCxnSpPr/>
                <p:nvPr/>
              </p:nvCxnSpPr>
              <p:spPr>
                <a:xfrm>
                  <a:off x="680975" y="990371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305" name="Google Shape;305;p13"/>
              <p:cNvSpPr txBox="1"/>
              <p:nvPr/>
            </p:nvSpPr>
            <p:spPr>
              <a:xfrm>
                <a:off x="683425" y="85027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06" name="Google Shape;306;p13"/>
              <p:cNvSpPr txBox="1"/>
              <p:nvPr/>
            </p:nvSpPr>
            <p:spPr>
              <a:xfrm>
                <a:off x="683425" y="86793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07" name="Google Shape;307;p13"/>
              <p:cNvSpPr txBox="1"/>
              <p:nvPr/>
            </p:nvSpPr>
            <p:spPr>
              <a:xfrm>
                <a:off x="683425" y="88558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08" name="Google Shape;308;p13"/>
              <p:cNvSpPr txBox="1"/>
              <p:nvPr/>
            </p:nvSpPr>
            <p:spPr>
              <a:xfrm>
                <a:off x="683425" y="90324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09" name="Google Shape;309;p13"/>
              <p:cNvSpPr txBox="1"/>
              <p:nvPr/>
            </p:nvSpPr>
            <p:spPr>
              <a:xfrm>
                <a:off x="683425" y="92089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10" name="Google Shape;310;p13"/>
              <p:cNvSpPr txBox="1"/>
              <p:nvPr/>
            </p:nvSpPr>
            <p:spPr>
              <a:xfrm>
                <a:off x="683425" y="93855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11" name="Google Shape;311;p13"/>
              <p:cNvSpPr txBox="1"/>
              <p:nvPr/>
            </p:nvSpPr>
            <p:spPr>
              <a:xfrm>
                <a:off x="683425" y="95620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12" name="Google Shape;312;p13"/>
              <p:cNvSpPr txBox="1"/>
              <p:nvPr/>
            </p:nvSpPr>
            <p:spPr>
              <a:xfrm>
                <a:off x="683425" y="97386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</p:grpSp>
        <p:grpSp>
          <p:nvGrpSpPr>
            <p:cNvPr id="313" name="Google Shape;313;p13"/>
            <p:cNvGrpSpPr/>
            <p:nvPr/>
          </p:nvGrpSpPr>
          <p:grpSpPr>
            <a:xfrm>
              <a:off x="3894900" y="8200700"/>
              <a:ext cx="3125100" cy="1883982"/>
              <a:chOff x="3894900" y="8200700"/>
              <a:chExt cx="3125100" cy="1883982"/>
            </a:xfrm>
          </p:grpSpPr>
          <p:grpSp>
            <p:nvGrpSpPr>
              <p:cNvPr id="314" name="Google Shape;314;p13"/>
              <p:cNvGrpSpPr/>
              <p:nvPr/>
            </p:nvGrpSpPr>
            <p:grpSpPr>
              <a:xfrm>
                <a:off x="3894900" y="8200700"/>
                <a:ext cx="3125100" cy="1883982"/>
                <a:chOff x="540900" y="8200700"/>
                <a:chExt cx="3125100" cy="1883982"/>
              </a:xfrm>
            </p:grpSpPr>
            <p:sp>
              <p:nvSpPr>
                <p:cNvPr id="315" name="Google Shape;315;p13"/>
                <p:cNvSpPr/>
                <p:nvPr/>
              </p:nvSpPr>
              <p:spPr>
                <a:xfrm>
                  <a:off x="540900" y="8390282"/>
                  <a:ext cx="3125100" cy="1694400"/>
                </a:xfrm>
                <a:prstGeom prst="roundRect">
                  <a:avLst>
                    <a:gd fmla="val 1710" name="adj"/>
                  </a:avLst>
                </a:prstGeom>
                <a:solidFill>
                  <a:schemeClr val="lt1"/>
                </a:solidFill>
                <a:ln cap="flat" cmpd="sng" w="9525">
                  <a:solidFill>
                    <a:srgbClr val="B8D8D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16" name="Google Shape;316;p13"/>
                <p:cNvGrpSpPr/>
                <p:nvPr/>
              </p:nvGrpSpPr>
              <p:grpSpPr>
                <a:xfrm>
                  <a:off x="623300" y="8200700"/>
                  <a:ext cx="1073100" cy="260700"/>
                  <a:chOff x="623300" y="1204655"/>
                  <a:chExt cx="1073100" cy="260700"/>
                </a:xfrm>
              </p:grpSpPr>
              <p:sp>
                <p:nvSpPr>
                  <p:cNvPr id="317" name="Google Shape;317;p13"/>
                  <p:cNvSpPr/>
                  <p:nvPr/>
                </p:nvSpPr>
                <p:spPr>
                  <a:xfrm flipH="1" rot="10800000">
                    <a:off x="623300" y="1204655"/>
                    <a:ext cx="1073100" cy="260700"/>
                  </a:xfrm>
                  <a:prstGeom prst="roundRect">
                    <a:avLst>
                      <a:gd fmla="val 11872" name="adj"/>
                    </a:avLst>
                  </a:prstGeom>
                  <a:solidFill>
                    <a:srgbClr val="F6DFD5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8" name="Google Shape;318;p13"/>
                  <p:cNvSpPr txBox="1"/>
                  <p:nvPr/>
                </p:nvSpPr>
                <p:spPr>
                  <a:xfrm>
                    <a:off x="678825" y="1250405"/>
                    <a:ext cx="979800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100">
                        <a:solidFill>
                          <a:srgbClr val="2A2B24"/>
                        </a:solidFill>
                        <a:latin typeface="Alegreya SemiBold"/>
                        <a:ea typeface="Alegreya SemiBold"/>
                        <a:cs typeface="Alegreya SemiBold"/>
                        <a:sym typeface="Alegreya SemiBold"/>
                      </a:rPr>
                      <a:t>Souvenir List</a:t>
                    </a:r>
                    <a:endParaRPr sz="1100">
                      <a:solidFill>
                        <a:srgbClr val="2A2B24"/>
                      </a:solidFill>
                      <a:latin typeface="Alegreya SemiBold"/>
                      <a:ea typeface="Alegreya SemiBold"/>
                      <a:cs typeface="Alegreya SemiBold"/>
                      <a:sym typeface="Alegreya SemiBold"/>
                    </a:endParaRPr>
                  </a:p>
                </p:txBody>
              </p:sp>
            </p:grpSp>
            <p:cxnSp>
              <p:nvCxnSpPr>
                <p:cNvPr id="319" name="Google Shape;319;p13"/>
                <p:cNvCxnSpPr/>
                <p:nvPr/>
              </p:nvCxnSpPr>
              <p:spPr>
                <a:xfrm>
                  <a:off x="680975" y="865823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0" name="Google Shape;320;p13"/>
                <p:cNvCxnSpPr/>
                <p:nvPr/>
              </p:nvCxnSpPr>
              <p:spPr>
                <a:xfrm>
                  <a:off x="680975" y="883616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1" name="Google Shape;321;p13"/>
                <p:cNvCxnSpPr/>
                <p:nvPr/>
              </p:nvCxnSpPr>
              <p:spPr>
                <a:xfrm>
                  <a:off x="680975" y="901408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2" name="Google Shape;322;p13"/>
                <p:cNvCxnSpPr/>
                <p:nvPr/>
              </p:nvCxnSpPr>
              <p:spPr>
                <a:xfrm>
                  <a:off x="680975" y="919201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3" name="Google Shape;323;p13"/>
                <p:cNvCxnSpPr/>
                <p:nvPr/>
              </p:nvCxnSpPr>
              <p:spPr>
                <a:xfrm>
                  <a:off x="680975" y="936993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4" name="Google Shape;324;p13"/>
                <p:cNvCxnSpPr/>
                <p:nvPr/>
              </p:nvCxnSpPr>
              <p:spPr>
                <a:xfrm>
                  <a:off x="680975" y="954786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5" name="Google Shape;325;p13"/>
                <p:cNvCxnSpPr/>
                <p:nvPr/>
              </p:nvCxnSpPr>
              <p:spPr>
                <a:xfrm>
                  <a:off x="680975" y="9725786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6" name="Google Shape;326;p13"/>
                <p:cNvCxnSpPr/>
                <p:nvPr/>
              </p:nvCxnSpPr>
              <p:spPr>
                <a:xfrm>
                  <a:off x="680975" y="9903711"/>
                  <a:ext cx="2847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7E7E7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327" name="Google Shape;327;p13"/>
              <p:cNvSpPr txBox="1"/>
              <p:nvPr/>
            </p:nvSpPr>
            <p:spPr>
              <a:xfrm>
                <a:off x="4023525" y="85027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28" name="Google Shape;328;p13"/>
              <p:cNvSpPr txBox="1"/>
              <p:nvPr/>
            </p:nvSpPr>
            <p:spPr>
              <a:xfrm>
                <a:off x="4023525" y="86793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29" name="Google Shape;329;p13"/>
              <p:cNvSpPr txBox="1"/>
              <p:nvPr/>
            </p:nvSpPr>
            <p:spPr>
              <a:xfrm>
                <a:off x="4023525" y="88558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30" name="Google Shape;330;p13"/>
              <p:cNvSpPr txBox="1"/>
              <p:nvPr/>
            </p:nvSpPr>
            <p:spPr>
              <a:xfrm>
                <a:off x="4023525" y="90324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31" name="Google Shape;331;p13"/>
              <p:cNvSpPr txBox="1"/>
              <p:nvPr/>
            </p:nvSpPr>
            <p:spPr>
              <a:xfrm>
                <a:off x="4023525" y="92089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32" name="Google Shape;332;p13"/>
              <p:cNvSpPr txBox="1"/>
              <p:nvPr/>
            </p:nvSpPr>
            <p:spPr>
              <a:xfrm>
                <a:off x="4023525" y="93855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33" name="Google Shape;333;p13"/>
              <p:cNvSpPr txBox="1"/>
              <p:nvPr/>
            </p:nvSpPr>
            <p:spPr>
              <a:xfrm>
                <a:off x="4023525" y="956207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  <p:sp>
            <p:nvSpPr>
              <p:cNvPr id="334" name="Google Shape;334;p13"/>
              <p:cNvSpPr txBox="1"/>
              <p:nvPr/>
            </p:nvSpPr>
            <p:spPr>
              <a:xfrm>
                <a:off x="4023525" y="9738625"/>
                <a:ext cx="2833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2A2B24"/>
                  </a:solidFill>
                  <a:latin typeface="Alegreya"/>
                  <a:ea typeface="Alegreya"/>
                  <a:cs typeface="Alegreya"/>
                  <a:sym typeface="Alegreya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