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Quicksand"/>
      <p:regular r:id="rId6"/>
      <p:bold r:id="rId7"/>
    </p:embeddedFont>
    <p:embeddedFont>
      <p:font typeface="Quicksand SemiBold"/>
      <p:regular r:id="rId8"/>
      <p:bold r:id="rId9"/>
    </p:embeddedFont>
    <p:embeddedFont>
      <p:font typeface="Quicksand Medium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QuicksandMedium-bold.fntdata"/><Relationship Id="rId10" Type="http://schemas.openxmlformats.org/officeDocument/2006/relationships/font" Target="fonts/QuicksandMedium-regular.fntdata"/><Relationship Id="rId9" Type="http://schemas.openxmlformats.org/officeDocument/2006/relationships/font" Target="fonts/QuicksandSemiBold-bold.fntdata"/><Relationship Id="rId5" Type="http://schemas.openxmlformats.org/officeDocument/2006/relationships/slide" Target="slides/slide1.xml"/><Relationship Id="rId6" Type="http://schemas.openxmlformats.org/officeDocument/2006/relationships/font" Target="fonts/Quicksand-regular.fntdata"/><Relationship Id="rId7" Type="http://schemas.openxmlformats.org/officeDocument/2006/relationships/font" Target="fonts/Quicksand-bold.fntdata"/><Relationship Id="rId8" Type="http://schemas.openxmlformats.org/officeDocument/2006/relationships/font" Target="fonts/Quicksand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5775" y="0"/>
            <a:ext cx="7578300" cy="871300"/>
            <a:chOff x="-5775" y="0"/>
            <a:chExt cx="7578300" cy="8713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802500"/>
            </a:xfrm>
            <a:prstGeom prst="rect">
              <a:avLst/>
            </a:prstGeom>
            <a:solidFill>
              <a:srgbClr val="A98B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438450" y="166500"/>
              <a:ext cx="4244100" cy="53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5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TRAVEL ITINERARY</a:t>
              </a:r>
              <a:endParaRPr b="1" sz="35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grpSp>
          <p:nvGrpSpPr>
            <p:cNvPr id="57" name="Google Shape;57;p13"/>
            <p:cNvGrpSpPr/>
            <p:nvPr/>
          </p:nvGrpSpPr>
          <p:grpSpPr>
            <a:xfrm>
              <a:off x="4838500" y="297300"/>
              <a:ext cx="2271300" cy="277200"/>
              <a:chOff x="4838500" y="297300"/>
              <a:chExt cx="2271300" cy="277200"/>
            </a:xfrm>
          </p:grpSpPr>
          <p:sp>
            <p:nvSpPr>
              <p:cNvPr id="58" name="Google Shape;58;p13"/>
              <p:cNvSpPr/>
              <p:nvPr/>
            </p:nvSpPr>
            <p:spPr>
              <a:xfrm>
                <a:off x="4838500" y="297300"/>
                <a:ext cx="2271300" cy="277200"/>
              </a:xfrm>
              <a:prstGeom prst="roundRect">
                <a:avLst>
                  <a:gd fmla="val 32305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13"/>
              <p:cNvSpPr txBox="1"/>
              <p:nvPr/>
            </p:nvSpPr>
            <p:spPr>
              <a:xfrm>
                <a:off x="4938700" y="343500"/>
                <a:ext cx="2070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rgbClr val="A98BEA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Destination:</a:t>
                </a:r>
                <a:endParaRPr b="1" sz="1200">
                  <a:solidFill>
                    <a:srgbClr val="A98BEA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  <p:cxnSp>
          <p:nvCxnSpPr>
            <p:cNvPr id="60" name="Google Shape;60;p13"/>
            <p:cNvCxnSpPr/>
            <p:nvPr/>
          </p:nvCxnSpPr>
          <p:spPr>
            <a:xfrm>
              <a:off x="-5775" y="871300"/>
              <a:ext cx="7578300" cy="0"/>
            </a:xfrm>
            <a:prstGeom prst="straightConnector1">
              <a:avLst/>
            </a:prstGeom>
            <a:noFill/>
            <a:ln cap="flat" cmpd="sng" w="28575">
              <a:solidFill>
                <a:srgbClr val="DA8BE8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1" name="Google Shape;61;p13"/>
          <p:cNvGrpSpPr/>
          <p:nvPr/>
        </p:nvGrpSpPr>
        <p:grpSpPr>
          <a:xfrm>
            <a:off x="451725" y="1256650"/>
            <a:ext cx="6658000" cy="1022025"/>
            <a:chOff x="451725" y="1256650"/>
            <a:chExt cx="6658000" cy="1022025"/>
          </a:xfrm>
        </p:grpSpPr>
        <p:grpSp>
          <p:nvGrpSpPr>
            <p:cNvPr id="62" name="Google Shape;62;p13"/>
            <p:cNvGrpSpPr/>
            <p:nvPr/>
          </p:nvGrpSpPr>
          <p:grpSpPr>
            <a:xfrm>
              <a:off x="451725" y="1275775"/>
              <a:ext cx="4048200" cy="1002900"/>
              <a:chOff x="451725" y="1275775"/>
              <a:chExt cx="4048200" cy="1002900"/>
            </a:xfrm>
          </p:grpSpPr>
          <p:sp>
            <p:nvSpPr>
              <p:cNvPr id="63" name="Google Shape;63;p13"/>
              <p:cNvSpPr/>
              <p:nvPr/>
            </p:nvSpPr>
            <p:spPr>
              <a:xfrm>
                <a:off x="451725" y="1275775"/>
                <a:ext cx="4048200" cy="1002900"/>
              </a:xfrm>
              <a:prstGeom prst="roundRect">
                <a:avLst>
                  <a:gd fmla="val 8059" name="adj"/>
                </a:avLst>
              </a:prstGeom>
              <a:solidFill>
                <a:srgbClr val="F0EB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533775" y="1299050"/>
                <a:ext cx="2070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Reservations:</a:t>
                </a:r>
                <a:endParaRPr sz="12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4828525" y="1256650"/>
              <a:ext cx="2281200" cy="1022025"/>
              <a:chOff x="4828525" y="1256650"/>
              <a:chExt cx="2281200" cy="1022025"/>
            </a:xfrm>
          </p:grpSpPr>
          <p:grpSp>
            <p:nvGrpSpPr>
              <p:cNvPr id="66" name="Google Shape;66;p13"/>
              <p:cNvGrpSpPr/>
              <p:nvPr/>
            </p:nvGrpSpPr>
            <p:grpSpPr>
              <a:xfrm>
                <a:off x="4828525" y="1256650"/>
                <a:ext cx="2281200" cy="277200"/>
                <a:chOff x="4828525" y="1256650"/>
                <a:chExt cx="2281200" cy="277200"/>
              </a:xfrm>
            </p:grpSpPr>
            <p:sp>
              <p:nvSpPr>
                <p:cNvPr id="67" name="Google Shape;67;p13"/>
                <p:cNvSpPr/>
                <p:nvPr/>
              </p:nvSpPr>
              <p:spPr>
                <a:xfrm>
                  <a:off x="4828525" y="1256650"/>
                  <a:ext cx="2281200" cy="277200"/>
                </a:xfrm>
                <a:prstGeom prst="roundRect">
                  <a:avLst>
                    <a:gd fmla="val 24468" name="adj"/>
                  </a:avLst>
                </a:prstGeom>
                <a:noFill/>
                <a:ln cap="flat" cmpd="sng" w="9525">
                  <a:solidFill>
                    <a:srgbClr val="DA8BE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8" name="Google Shape;68;p13"/>
                <p:cNvSpPr txBox="1"/>
                <p:nvPr/>
              </p:nvSpPr>
              <p:spPr>
                <a:xfrm>
                  <a:off x="4933675" y="1299050"/>
                  <a:ext cx="20709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Date range:</a:t>
                  </a:r>
                  <a:endParaRPr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</p:grpSp>
          <p:grpSp>
            <p:nvGrpSpPr>
              <p:cNvPr id="69" name="Google Shape;69;p13"/>
              <p:cNvGrpSpPr/>
              <p:nvPr/>
            </p:nvGrpSpPr>
            <p:grpSpPr>
              <a:xfrm>
                <a:off x="4828525" y="1638625"/>
                <a:ext cx="2281200" cy="277200"/>
                <a:chOff x="4828525" y="1638625"/>
                <a:chExt cx="2281200" cy="277200"/>
              </a:xfrm>
            </p:grpSpPr>
            <p:sp>
              <p:nvSpPr>
                <p:cNvPr id="70" name="Google Shape;70;p13"/>
                <p:cNvSpPr/>
                <p:nvPr/>
              </p:nvSpPr>
              <p:spPr>
                <a:xfrm>
                  <a:off x="4828525" y="1638625"/>
                  <a:ext cx="2281200" cy="277200"/>
                </a:xfrm>
                <a:prstGeom prst="roundRect">
                  <a:avLst>
                    <a:gd fmla="val 24468" name="adj"/>
                  </a:avLst>
                </a:prstGeom>
                <a:noFill/>
                <a:ln cap="flat" cmpd="sng" w="9525">
                  <a:solidFill>
                    <a:srgbClr val="DA8BE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" name="Google Shape;71;p13"/>
                <p:cNvSpPr txBox="1"/>
                <p:nvPr/>
              </p:nvSpPr>
              <p:spPr>
                <a:xfrm>
                  <a:off x="4933675" y="1684825"/>
                  <a:ext cx="20709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Budget:</a:t>
                  </a:r>
                  <a:endParaRPr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</p:grpSp>
          <p:grpSp>
            <p:nvGrpSpPr>
              <p:cNvPr id="72" name="Google Shape;72;p13"/>
              <p:cNvGrpSpPr/>
              <p:nvPr/>
            </p:nvGrpSpPr>
            <p:grpSpPr>
              <a:xfrm>
                <a:off x="4828525" y="2001475"/>
                <a:ext cx="2281200" cy="277200"/>
                <a:chOff x="4828525" y="2001475"/>
                <a:chExt cx="2281200" cy="277200"/>
              </a:xfrm>
            </p:grpSpPr>
            <p:sp>
              <p:nvSpPr>
                <p:cNvPr id="73" name="Google Shape;73;p13"/>
                <p:cNvSpPr/>
                <p:nvPr/>
              </p:nvSpPr>
              <p:spPr>
                <a:xfrm>
                  <a:off x="4828525" y="2001475"/>
                  <a:ext cx="2281200" cy="277200"/>
                </a:xfrm>
                <a:prstGeom prst="roundRect">
                  <a:avLst>
                    <a:gd fmla="val 24468" name="adj"/>
                  </a:avLst>
                </a:prstGeom>
                <a:noFill/>
                <a:ln cap="flat" cmpd="sng" w="9525">
                  <a:solidFill>
                    <a:srgbClr val="DA8BE8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4" name="Google Shape;74;p13"/>
                <p:cNvSpPr txBox="1"/>
                <p:nvPr/>
              </p:nvSpPr>
              <p:spPr>
                <a:xfrm>
                  <a:off x="4933675" y="2047675"/>
                  <a:ext cx="20709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Guest:</a:t>
                  </a:r>
                  <a:endParaRPr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</p:grpSp>
        </p:grpSp>
      </p:grpSp>
      <p:grpSp>
        <p:nvGrpSpPr>
          <p:cNvPr id="75" name="Google Shape;75;p13"/>
          <p:cNvGrpSpPr/>
          <p:nvPr/>
        </p:nvGrpSpPr>
        <p:grpSpPr>
          <a:xfrm>
            <a:off x="451601" y="2768910"/>
            <a:ext cx="6658113" cy="7323765"/>
            <a:chOff x="451601" y="2768910"/>
            <a:chExt cx="6658113" cy="7323765"/>
          </a:xfrm>
        </p:grpSpPr>
        <p:grpSp>
          <p:nvGrpSpPr>
            <p:cNvPr id="76" name="Google Shape;76;p13"/>
            <p:cNvGrpSpPr/>
            <p:nvPr/>
          </p:nvGrpSpPr>
          <p:grpSpPr>
            <a:xfrm>
              <a:off x="451601" y="2768910"/>
              <a:ext cx="3085538" cy="3416765"/>
              <a:chOff x="451601" y="2768910"/>
              <a:chExt cx="3085538" cy="3416765"/>
            </a:xfrm>
          </p:grpSpPr>
          <p:grpSp>
            <p:nvGrpSpPr>
              <p:cNvPr id="77" name="Google Shape;77;p13"/>
              <p:cNvGrpSpPr/>
              <p:nvPr/>
            </p:nvGrpSpPr>
            <p:grpSpPr>
              <a:xfrm>
                <a:off x="451601" y="2768910"/>
                <a:ext cx="3085538" cy="237386"/>
                <a:chOff x="451725" y="1275775"/>
                <a:chExt cx="4048200" cy="1002900"/>
              </a:xfrm>
            </p:grpSpPr>
            <p:sp>
              <p:nvSpPr>
                <p:cNvPr id="78" name="Google Shape;78;p13"/>
                <p:cNvSpPr/>
                <p:nvPr/>
              </p:nvSpPr>
              <p:spPr>
                <a:xfrm>
                  <a:off x="451725" y="1275775"/>
                  <a:ext cx="4048200" cy="1002900"/>
                </a:xfrm>
                <a:prstGeom prst="roundRect">
                  <a:avLst>
                    <a:gd fmla="val 22360" name="adj"/>
                  </a:avLst>
                </a:prstGeom>
                <a:solidFill>
                  <a:srgbClr val="F0EB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" name="Google Shape;79;p13"/>
                <p:cNvSpPr txBox="1"/>
                <p:nvPr/>
              </p:nvSpPr>
              <p:spPr>
                <a:xfrm>
                  <a:off x="533800" y="1387054"/>
                  <a:ext cx="3870900" cy="780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Day 1</a:t>
                  </a:r>
                  <a:endParaRPr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</p:grpSp>
          <p:grpSp>
            <p:nvGrpSpPr>
              <p:cNvPr id="80" name="Google Shape;80;p13"/>
              <p:cNvGrpSpPr/>
              <p:nvPr/>
            </p:nvGrpSpPr>
            <p:grpSpPr>
              <a:xfrm>
                <a:off x="503345" y="3156500"/>
                <a:ext cx="2982049" cy="3029175"/>
                <a:chOff x="451476" y="3156500"/>
                <a:chExt cx="2982049" cy="3029175"/>
              </a:xfrm>
            </p:grpSpPr>
            <p:grpSp>
              <p:nvGrpSpPr>
                <p:cNvPr id="81" name="Google Shape;81;p13"/>
                <p:cNvGrpSpPr/>
                <p:nvPr/>
              </p:nvGrpSpPr>
              <p:grpSpPr>
                <a:xfrm>
                  <a:off x="451476" y="3168403"/>
                  <a:ext cx="689649" cy="3017272"/>
                  <a:chOff x="451476" y="3168403"/>
                  <a:chExt cx="689649" cy="3017272"/>
                </a:xfrm>
              </p:grpSpPr>
              <p:cxnSp>
                <p:nvCxnSpPr>
                  <p:cNvPr id="82" name="Google Shape;82;p13"/>
                  <p:cNvCxnSpPr/>
                  <p:nvPr/>
                </p:nvCxnSpPr>
                <p:spPr>
                  <a:xfrm>
                    <a:off x="451476" y="3338975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83" name="Google Shape;83;p13"/>
                  <p:cNvSpPr txBox="1"/>
                  <p:nvPr/>
                </p:nvSpPr>
                <p:spPr>
                  <a:xfrm>
                    <a:off x="451718" y="3168403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rPr>
                      <a:t>07.00 - 08.00</a:t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84" name="Google Shape;84;p13"/>
                  <p:cNvCxnSpPr/>
                  <p:nvPr/>
                </p:nvCxnSpPr>
                <p:spPr>
                  <a:xfrm>
                    <a:off x="451476" y="3652751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85" name="Google Shape;85;p13"/>
                  <p:cNvSpPr txBox="1"/>
                  <p:nvPr/>
                </p:nvSpPr>
                <p:spPr>
                  <a:xfrm>
                    <a:off x="451725" y="3482175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86" name="Google Shape;86;p13"/>
                  <p:cNvCxnSpPr/>
                  <p:nvPr/>
                </p:nvCxnSpPr>
                <p:spPr>
                  <a:xfrm>
                    <a:off x="451476" y="3982078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87" name="Google Shape;87;p13"/>
                  <p:cNvSpPr txBox="1"/>
                  <p:nvPr/>
                </p:nvSpPr>
                <p:spPr>
                  <a:xfrm>
                    <a:off x="451725" y="3811501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88" name="Google Shape;88;p13"/>
                  <p:cNvCxnSpPr/>
                  <p:nvPr/>
                </p:nvCxnSpPr>
                <p:spPr>
                  <a:xfrm>
                    <a:off x="451476" y="4295854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89" name="Google Shape;89;p13"/>
                  <p:cNvSpPr txBox="1"/>
                  <p:nvPr/>
                </p:nvSpPr>
                <p:spPr>
                  <a:xfrm>
                    <a:off x="451725" y="4125278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90" name="Google Shape;90;p13"/>
                  <p:cNvCxnSpPr/>
                  <p:nvPr/>
                </p:nvCxnSpPr>
                <p:spPr>
                  <a:xfrm>
                    <a:off x="451476" y="4590680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91" name="Google Shape;91;p13"/>
                  <p:cNvSpPr txBox="1"/>
                  <p:nvPr/>
                </p:nvSpPr>
                <p:spPr>
                  <a:xfrm>
                    <a:off x="451725" y="4420104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92" name="Google Shape;92;p13"/>
                  <p:cNvCxnSpPr/>
                  <p:nvPr/>
                </p:nvCxnSpPr>
                <p:spPr>
                  <a:xfrm>
                    <a:off x="451476" y="4904457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93" name="Google Shape;93;p13"/>
                  <p:cNvSpPr txBox="1"/>
                  <p:nvPr/>
                </p:nvSpPr>
                <p:spPr>
                  <a:xfrm>
                    <a:off x="451725" y="4733881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94" name="Google Shape;94;p13"/>
                  <p:cNvCxnSpPr/>
                  <p:nvPr/>
                </p:nvCxnSpPr>
                <p:spPr>
                  <a:xfrm>
                    <a:off x="451476" y="5233783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95" name="Google Shape;95;p13"/>
                  <p:cNvSpPr txBox="1"/>
                  <p:nvPr/>
                </p:nvSpPr>
                <p:spPr>
                  <a:xfrm>
                    <a:off x="451725" y="5063207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96" name="Google Shape;96;p13"/>
                  <p:cNvCxnSpPr/>
                  <p:nvPr/>
                </p:nvCxnSpPr>
                <p:spPr>
                  <a:xfrm>
                    <a:off x="451476" y="5547559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97" name="Google Shape;97;p13"/>
                  <p:cNvSpPr txBox="1"/>
                  <p:nvPr/>
                </p:nvSpPr>
                <p:spPr>
                  <a:xfrm>
                    <a:off x="451725" y="5376983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98" name="Google Shape;98;p13"/>
                  <p:cNvCxnSpPr/>
                  <p:nvPr/>
                </p:nvCxnSpPr>
                <p:spPr>
                  <a:xfrm>
                    <a:off x="451476" y="5876886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99" name="Google Shape;99;p13"/>
                  <p:cNvSpPr txBox="1"/>
                  <p:nvPr/>
                </p:nvSpPr>
                <p:spPr>
                  <a:xfrm>
                    <a:off x="451725" y="5706310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100" name="Google Shape;100;p13"/>
                  <p:cNvCxnSpPr/>
                  <p:nvPr/>
                </p:nvCxnSpPr>
                <p:spPr>
                  <a:xfrm>
                    <a:off x="451476" y="6185675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01" name="Google Shape;101;p13"/>
                  <p:cNvSpPr txBox="1"/>
                  <p:nvPr/>
                </p:nvSpPr>
                <p:spPr>
                  <a:xfrm>
                    <a:off x="451725" y="6015099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</p:grpSp>
            <p:grpSp>
              <p:nvGrpSpPr>
                <p:cNvPr id="102" name="Google Shape;102;p13"/>
                <p:cNvGrpSpPr/>
                <p:nvPr/>
              </p:nvGrpSpPr>
              <p:grpSpPr>
                <a:xfrm>
                  <a:off x="1289425" y="3156500"/>
                  <a:ext cx="2144100" cy="3025813"/>
                  <a:chOff x="1289425" y="3156500"/>
                  <a:chExt cx="2144100" cy="3025813"/>
                </a:xfrm>
              </p:grpSpPr>
              <p:grpSp>
                <p:nvGrpSpPr>
                  <p:cNvPr id="103" name="Google Shape;103;p13"/>
                  <p:cNvGrpSpPr/>
                  <p:nvPr/>
                </p:nvGrpSpPr>
                <p:grpSpPr>
                  <a:xfrm>
                    <a:off x="1289425" y="31565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04" name="Google Shape;104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05" name="Google Shape;105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chemeClr val="dk1"/>
                          </a:solidFill>
                          <a:latin typeface="Quicksand SemiBold"/>
                          <a:ea typeface="Quicksand SemiBold"/>
                          <a:cs typeface="Quicksand SemiBold"/>
                          <a:sym typeface="Quicksand SemiBold"/>
                        </a:rPr>
                        <a:t>Morning breakfast</a:t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06" name="Google Shape;106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07" name="Google Shape;107;p13"/>
                  <p:cNvGrpSpPr/>
                  <p:nvPr/>
                </p:nvGrpSpPr>
                <p:grpSpPr>
                  <a:xfrm>
                    <a:off x="1289425" y="34702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08" name="Google Shape;108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09" name="Google Shape;109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10" name="Google Shape;110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11" name="Google Shape;111;p13"/>
                  <p:cNvGrpSpPr/>
                  <p:nvPr/>
                </p:nvGrpSpPr>
                <p:grpSpPr>
                  <a:xfrm>
                    <a:off x="1289425" y="37996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12" name="Google Shape;112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13" name="Google Shape;113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14" name="Google Shape;114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15" name="Google Shape;115;p13"/>
                  <p:cNvGrpSpPr/>
                  <p:nvPr/>
                </p:nvGrpSpPr>
                <p:grpSpPr>
                  <a:xfrm>
                    <a:off x="1289425" y="41133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16" name="Google Shape;116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17" name="Google Shape;117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18" name="Google Shape;118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19" name="Google Shape;119;p13"/>
                  <p:cNvGrpSpPr/>
                  <p:nvPr/>
                </p:nvGrpSpPr>
                <p:grpSpPr>
                  <a:xfrm>
                    <a:off x="1289425" y="44082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20" name="Google Shape;120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21" name="Google Shape;121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22" name="Google Shape;122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23" name="Google Shape;123;p13"/>
                  <p:cNvGrpSpPr/>
                  <p:nvPr/>
                </p:nvGrpSpPr>
                <p:grpSpPr>
                  <a:xfrm>
                    <a:off x="1289425" y="47219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24" name="Google Shape;124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25" name="Google Shape;125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26" name="Google Shape;126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27" name="Google Shape;127;p13"/>
                  <p:cNvGrpSpPr/>
                  <p:nvPr/>
                </p:nvGrpSpPr>
                <p:grpSpPr>
                  <a:xfrm>
                    <a:off x="1289425" y="50513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28" name="Google Shape;128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29" name="Google Shape;129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30" name="Google Shape;130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31" name="Google Shape;131;p13"/>
                  <p:cNvGrpSpPr/>
                  <p:nvPr/>
                </p:nvGrpSpPr>
                <p:grpSpPr>
                  <a:xfrm>
                    <a:off x="1289425" y="53650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32" name="Google Shape;132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33" name="Google Shape;133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34" name="Google Shape;134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35" name="Google Shape;135;p13"/>
                  <p:cNvGrpSpPr/>
                  <p:nvPr/>
                </p:nvGrpSpPr>
                <p:grpSpPr>
                  <a:xfrm>
                    <a:off x="1289425" y="56944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36" name="Google Shape;136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37" name="Google Shape;137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38" name="Google Shape;138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39" name="Google Shape;139;p13"/>
                  <p:cNvGrpSpPr/>
                  <p:nvPr/>
                </p:nvGrpSpPr>
                <p:grpSpPr>
                  <a:xfrm>
                    <a:off x="1289425" y="6003188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40" name="Google Shape;140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41" name="Google Shape;141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42" name="Google Shape;142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</p:grpSp>
        </p:grpSp>
        <p:grpSp>
          <p:nvGrpSpPr>
            <p:cNvPr id="143" name="Google Shape;143;p13"/>
            <p:cNvGrpSpPr/>
            <p:nvPr/>
          </p:nvGrpSpPr>
          <p:grpSpPr>
            <a:xfrm>
              <a:off x="4024176" y="2768910"/>
              <a:ext cx="3085538" cy="3416765"/>
              <a:chOff x="451601" y="2768910"/>
              <a:chExt cx="3085538" cy="3416765"/>
            </a:xfrm>
          </p:grpSpPr>
          <p:grpSp>
            <p:nvGrpSpPr>
              <p:cNvPr id="144" name="Google Shape;144;p13"/>
              <p:cNvGrpSpPr/>
              <p:nvPr/>
            </p:nvGrpSpPr>
            <p:grpSpPr>
              <a:xfrm>
                <a:off x="451601" y="2768910"/>
                <a:ext cx="3085538" cy="237386"/>
                <a:chOff x="451725" y="1275775"/>
                <a:chExt cx="4048200" cy="1002900"/>
              </a:xfrm>
            </p:grpSpPr>
            <p:sp>
              <p:nvSpPr>
                <p:cNvPr id="145" name="Google Shape;145;p13"/>
                <p:cNvSpPr/>
                <p:nvPr/>
              </p:nvSpPr>
              <p:spPr>
                <a:xfrm>
                  <a:off x="451725" y="1275775"/>
                  <a:ext cx="4048200" cy="1002900"/>
                </a:xfrm>
                <a:prstGeom prst="roundRect">
                  <a:avLst>
                    <a:gd fmla="val 22360" name="adj"/>
                  </a:avLst>
                </a:prstGeom>
                <a:solidFill>
                  <a:srgbClr val="F0EB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6" name="Google Shape;146;p13"/>
                <p:cNvSpPr txBox="1"/>
                <p:nvPr/>
              </p:nvSpPr>
              <p:spPr>
                <a:xfrm>
                  <a:off x="533800" y="1387054"/>
                  <a:ext cx="3870900" cy="780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Day 2</a:t>
                  </a:r>
                  <a:endParaRPr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</p:grpSp>
          <p:grpSp>
            <p:nvGrpSpPr>
              <p:cNvPr id="147" name="Google Shape;147;p13"/>
              <p:cNvGrpSpPr/>
              <p:nvPr/>
            </p:nvGrpSpPr>
            <p:grpSpPr>
              <a:xfrm>
                <a:off x="503345" y="3156500"/>
                <a:ext cx="2982049" cy="3029175"/>
                <a:chOff x="451476" y="3156500"/>
                <a:chExt cx="2982049" cy="3029175"/>
              </a:xfrm>
            </p:grpSpPr>
            <p:grpSp>
              <p:nvGrpSpPr>
                <p:cNvPr id="148" name="Google Shape;148;p13"/>
                <p:cNvGrpSpPr/>
                <p:nvPr/>
              </p:nvGrpSpPr>
              <p:grpSpPr>
                <a:xfrm>
                  <a:off x="451476" y="3168403"/>
                  <a:ext cx="689649" cy="3017272"/>
                  <a:chOff x="451476" y="3168403"/>
                  <a:chExt cx="689649" cy="3017272"/>
                </a:xfrm>
              </p:grpSpPr>
              <p:cxnSp>
                <p:nvCxnSpPr>
                  <p:cNvPr id="149" name="Google Shape;149;p13"/>
                  <p:cNvCxnSpPr/>
                  <p:nvPr/>
                </p:nvCxnSpPr>
                <p:spPr>
                  <a:xfrm>
                    <a:off x="451476" y="3338975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50" name="Google Shape;150;p13"/>
                  <p:cNvSpPr txBox="1"/>
                  <p:nvPr/>
                </p:nvSpPr>
                <p:spPr>
                  <a:xfrm>
                    <a:off x="451718" y="3168403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rPr>
                      <a:t>07.00 - 08.00</a:t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151" name="Google Shape;151;p13"/>
                  <p:cNvCxnSpPr/>
                  <p:nvPr/>
                </p:nvCxnSpPr>
                <p:spPr>
                  <a:xfrm>
                    <a:off x="451476" y="3652751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52" name="Google Shape;152;p13"/>
                  <p:cNvSpPr txBox="1"/>
                  <p:nvPr/>
                </p:nvSpPr>
                <p:spPr>
                  <a:xfrm>
                    <a:off x="451725" y="3482175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153" name="Google Shape;153;p13"/>
                  <p:cNvCxnSpPr/>
                  <p:nvPr/>
                </p:nvCxnSpPr>
                <p:spPr>
                  <a:xfrm>
                    <a:off x="451476" y="3982078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54" name="Google Shape;154;p13"/>
                  <p:cNvSpPr txBox="1"/>
                  <p:nvPr/>
                </p:nvSpPr>
                <p:spPr>
                  <a:xfrm>
                    <a:off x="451725" y="3811501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155" name="Google Shape;155;p13"/>
                  <p:cNvCxnSpPr/>
                  <p:nvPr/>
                </p:nvCxnSpPr>
                <p:spPr>
                  <a:xfrm>
                    <a:off x="451476" y="4295854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56" name="Google Shape;156;p13"/>
                  <p:cNvSpPr txBox="1"/>
                  <p:nvPr/>
                </p:nvSpPr>
                <p:spPr>
                  <a:xfrm>
                    <a:off x="451725" y="4125278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157" name="Google Shape;157;p13"/>
                  <p:cNvCxnSpPr/>
                  <p:nvPr/>
                </p:nvCxnSpPr>
                <p:spPr>
                  <a:xfrm>
                    <a:off x="451476" y="4590680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58" name="Google Shape;158;p13"/>
                  <p:cNvSpPr txBox="1"/>
                  <p:nvPr/>
                </p:nvSpPr>
                <p:spPr>
                  <a:xfrm>
                    <a:off x="451725" y="4420104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159" name="Google Shape;159;p13"/>
                  <p:cNvCxnSpPr/>
                  <p:nvPr/>
                </p:nvCxnSpPr>
                <p:spPr>
                  <a:xfrm>
                    <a:off x="451476" y="4904457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60" name="Google Shape;160;p13"/>
                  <p:cNvSpPr txBox="1"/>
                  <p:nvPr/>
                </p:nvSpPr>
                <p:spPr>
                  <a:xfrm>
                    <a:off x="451725" y="4733881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161" name="Google Shape;161;p13"/>
                  <p:cNvCxnSpPr/>
                  <p:nvPr/>
                </p:nvCxnSpPr>
                <p:spPr>
                  <a:xfrm>
                    <a:off x="451476" y="5233783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62" name="Google Shape;162;p13"/>
                  <p:cNvSpPr txBox="1"/>
                  <p:nvPr/>
                </p:nvSpPr>
                <p:spPr>
                  <a:xfrm>
                    <a:off x="451725" y="5063207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163" name="Google Shape;163;p13"/>
                  <p:cNvCxnSpPr/>
                  <p:nvPr/>
                </p:nvCxnSpPr>
                <p:spPr>
                  <a:xfrm>
                    <a:off x="451476" y="5547559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64" name="Google Shape;164;p13"/>
                  <p:cNvSpPr txBox="1"/>
                  <p:nvPr/>
                </p:nvSpPr>
                <p:spPr>
                  <a:xfrm>
                    <a:off x="451725" y="5376983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165" name="Google Shape;165;p13"/>
                  <p:cNvCxnSpPr/>
                  <p:nvPr/>
                </p:nvCxnSpPr>
                <p:spPr>
                  <a:xfrm>
                    <a:off x="451476" y="5876886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66" name="Google Shape;166;p13"/>
                  <p:cNvSpPr txBox="1"/>
                  <p:nvPr/>
                </p:nvSpPr>
                <p:spPr>
                  <a:xfrm>
                    <a:off x="451725" y="5706310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167" name="Google Shape;167;p13"/>
                  <p:cNvCxnSpPr/>
                  <p:nvPr/>
                </p:nvCxnSpPr>
                <p:spPr>
                  <a:xfrm>
                    <a:off x="451476" y="6185675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168" name="Google Shape;168;p13"/>
                  <p:cNvSpPr txBox="1"/>
                  <p:nvPr/>
                </p:nvSpPr>
                <p:spPr>
                  <a:xfrm>
                    <a:off x="451725" y="6015099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</p:grpSp>
            <p:grpSp>
              <p:nvGrpSpPr>
                <p:cNvPr id="169" name="Google Shape;169;p13"/>
                <p:cNvGrpSpPr/>
                <p:nvPr/>
              </p:nvGrpSpPr>
              <p:grpSpPr>
                <a:xfrm>
                  <a:off x="1289425" y="3156500"/>
                  <a:ext cx="2144100" cy="3025813"/>
                  <a:chOff x="1289425" y="3156500"/>
                  <a:chExt cx="2144100" cy="3025813"/>
                </a:xfrm>
              </p:grpSpPr>
              <p:grpSp>
                <p:nvGrpSpPr>
                  <p:cNvPr id="170" name="Google Shape;170;p13"/>
                  <p:cNvGrpSpPr/>
                  <p:nvPr/>
                </p:nvGrpSpPr>
                <p:grpSpPr>
                  <a:xfrm>
                    <a:off x="1289425" y="31565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71" name="Google Shape;171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72" name="Google Shape;172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chemeClr val="dk1"/>
                          </a:solidFill>
                          <a:latin typeface="Quicksand SemiBold"/>
                          <a:ea typeface="Quicksand SemiBold"/>
                          <a:cs typeface="Quicksand SemiBold"/>
                          <a:sym typeface="Quicksand SemiBold"/>
                        </a:rPr>
                        <a:t>Morning breakfast</a:t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73" name="Google Shape;173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74" name="Google Shape;174;p13"/>
                  <p:cNvGrpSpPr/>
                  <p:nvPr/>
                </p:nvGrpSpPr>
                <p:grpSpPr>
                  <a:xfrm>
                    <a:off x="1289425" y="34702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75" name="Google Shape;175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76" name="Google Shape;176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77" name="Google Shape;177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78" name="Google Shape;178;p13"/>
                  <p:cNvGrpSpPr/>
                  <p:nvPr/>
                </p:nvGrpSpPr>
                <p:grpSpPr>
                  <a:xfrm>
                    <a:off x="1289425" y="37996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79" name="Google Shape;179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80" name="Google Shape;180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81" name="Google Shape;181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82" name="Google Shape;182;p13"/>
                  <p:cNvGrpSpPr/>
                  <p:nvPr/>
                </p:nvGrpSpPr>
                <p:grpSpPr>
                  <a:xfrm>
                    <a:off x="1289425" y="41133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83" name="Google Shape;183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84" name="Google Shape;184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85" name="Google Shape;185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86" name="Google Shape;186;p13"/>
                  <p:cNvGrpSpPr/>
                  <p:nvPr/>
                </p:nvGrpSpPr>
                <p:grpSpPr>
                  <a:xfrm>
                    <a:off x="1289425" y="44082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87" name="Google Shape;187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88" name="Google Shape;188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89" name="Google Shape;189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90" name="Google Shape;190;p13"/>
                  <p:cNvGrpSpPr/>
                  <p:nvPr/>
                </p:nvGrpSpPr>
                <p:grpSpPr>
                  <a:xfrm>
                    <a:off x="1289425" y="47219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91" name="Google Shape;191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92" name="Google Shape;192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93" name="Google Shape;193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94" name="Google Shape;194;p13"/>
                  <p:cNvGrpSpPr/>
                  <p:nvPr/>
                </p:nvGrpSpPr>
                <p:grpSpPr>
                  <a:xfrm>
                    <a:off x="1289425" y="50513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95" name="Google Shape;195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96" name="Google Shape;196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197" name="Google Shape;197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98" name="Google Shape;198;p13"/>
                  <p:cNvGrpSpPr/>
                  <p:nvPr/>
                </p:nvGrpSpPr>
                <p:grpSpPr>
                  <a:xfrm>
                    <a:off x="1289425" y="53650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199" name="Google Shape;199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00" name="Google Shape;200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01" name="Google Shape;201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02" name="Google Shape;202;p13"/>
                  <p:cNvGrpSpPr/>
                  <p:nvPr/>
                </p:nvGrpSpPr>
                <p:grpSpPr>
                  <a:xfrm>
                    <a:off x="1289425" y="56944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03" name="Google Shape;203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04" name="Google Shape;204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05" name="Google Shape;205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06" name="Google Shape;206;p13"/>
                  <p:cNvGrpSpPr/>
                  <p:nvPr/>
                </p:nvGrpSpPr>
                <p:grpSpPr>
                  <a:xfrm>
                    <a:off x="1289425" y="6003188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07" name="Google Shape;207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08" name="Google Shape;208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09" name="Google Shape;209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</p:grpSp>
        </p:grpSp>
        <p:grpSp>
          <p:nvGrpSpPr>
            <p:cNvPr id="210" name="Google Shape;210;p13"/>
            <p:cNvGrpSpPr/>
            <p:nvPr/>
          </p:nvGrpSpPr>
          <p:grpSpPr>
            <a:xfrm>
              <a:off x="4024176" y="6675910"/>
              <a:ext cx="3085538" cy="3416765"/>
              <a:chOff x="451601" y="2768910"/>
              <a:chExt cx="3085538" cy="3416765"/>
            </a:xfrm>
          </p:grpSpPr>
          <p:grpSp>
            <p:nvGrpSpPr>
              <p:cNvPr id="211" name="Google Shape;211;p13"/>
              <p:cNvGrpSpPr/>
              <p:nvPr/>
            </p:nvGrpSpPr>
            <p:grpSpPr>
              <a:xfrm>
                <a:off x="451601" y="2768910"/>
                <a:ext cx="3085538" cy="237386"/>
                <a:chOff x="451725" y="1275775"/>
                <a:chExt cx="4048200" cy="1002900"/>
              </a:xfrm>
            </p:grpSpPr>
            <p:sp>
              <p:nvSpPr>
                <p:cNvPr id="212" name="Google Shape;212;p13"/>
                <p:cNvSpPr/>
                <p:nvPr/>
              </p:nvSpPr>
              <p:spPr>
                <a:xfrm>
                  <a:off x="451725" y="1275775"/>
                  <a:ext cx="4048200" cy="1002900"/>
                </a:xfrm>
                <a:prstGeom prst="roundRect">
                  <a:avLst>
                    <a:gd fmla="val 22360" name="adj"/>
                  </a:avLst>
                </a:prstGeom>
                <a:solidFill>
                  <a:srgbClr val="F0EB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13" name="Google Shape;213;p13"/>
                <p:cNvSpPr txBox="1"/>
                <p:nvPr/>
              </p:nvSpPr>
              <p:spPr>
                <a:xfrm>
                  <a:off x="533800" y="1387054"/>
                  <a:ext cx="3870900" cy="780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Day 4</a:t>
                  </a:r>
                  <a:endParaRPr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</p:grpSp>
          <p:grpSp>
            <p:nvGrpSpPr>
              <p:cNvPr id="214" name="Google Shape;214;p13"/>
              <p:cNvGrpSpPr/>
              <p:nvPr/>
            </p:nvGrpSpPr>
            <p:grpSpPr>
              <a:xfrm>
                <a:off x="503345" y="3156500"/>
                <a:ext cx="2982049" cy="3029175"/>
                <a:chOff x="451476" y="3156500"/>
                <a:chExt cx="2982049" cy="3029175"/>
              </a:xfrm>
            </p:grpSpPr>
            <p:grpSp>
              <p:nvGrpSpPr>
                <p:cNvPr id="215" name="Google Shape;215;p13"/>
                <p:cNvGrpSpPr/>
                <p:nvPr/>
              </p:nvGrpSpPr>
              <p:grpSpPr>
                <a:xfrm>
                  <a:off x="451476" y="3168403"/>
                  <a:ext cx="689649" cy="3017272"/>
                  <a:chOff x="451476" y="3168403"/>
                  <a:chExt cx="689649" cy="3017272"/>
                </a:xfrm>
              </p:grpSpPr>
              <p:cxnSp>
                <p:nvCxnSpPr>
                  <p:cNvPr id="216" name="Google Shape;216;p13"/>
                  <p:cNvCxnSpPr/>
                  <p:nvPr/>
                </p:nvCxnSpPr>
                <p:spPr>
                  <a:xfrm>
                    <a:off x="451476" y="3338975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17" name="Google Shape;217;p13"/>
                  <p:cNvSpPr txBox="1"/>
                  <p:nvPr/>
                </p:nvSpPr>
                <p:spPr>
                  <a:xfrm>
                    <a:off x="451718" y="3168403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rPr>
                      <a:t>07.00 - 08.00</a:t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18" name="Google Shape;218;p13"/>
                  <p:cNvCxnSpPr/>
                  <p:nvPr/>
                </p:nvCxnSpPr>
                <p:spPr>
                  <a:xfrm>
                    <a:off x="451476" y="3652751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19" name="Google Shape;219;p13"/>
                  <p:cNvSpPr txBox="1"/>
                  <p:nvPr/>
                </p:nvSpPr>
                <p:spPr>
                  <a:xfrm>
                    <a:off x="451725" y="3482175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20" name="Google Shape;220;p13"/>
                  <p:cNvCxnSpPr/>
                  <p:nvPr/>
                </p:nvCxnSpPr>
                <p:spPr>
                  <a:xfrm>
                    <a:off x="451476" y="3982078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21" name="Google Shape;221;p13"/>
                  <p:cNvSpPr txBox="1"/>
                  <p:nvPr/>
                </p:nvSpPr>
                <p:spPr>
                  <a:xfrm>
                    <a:off x="451725" y="3811501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22" name="Google Shape;222;p13"/>
                  <p:cNvCxnSpPr/>
                  <p:nvPr/>
                </p:nvCxnSpPr>
                <p:spPr>
                  <a:xfrm>
                    <a:off x="451476" y="4295854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23" name="Google Shape;223;p13"/>
                  <p:cNvSpPr txBox="1"/>
                  <p:nvPr/>
                </p:nvSpPr>
                <p:spPr>
                  <a:xfrm>
                    <a:off x="451725" y="4125278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24" name="Google Shape;224;p13"/>
                  <p:cNvCxnSpPr/>
                  <p:nvPr/>
                </p:nvCxnSpPr>
                <p:spPr>
                  <a:xfrm>
                    <a:off x="451476" y="4590680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25" name="Google Shape;225;p13"/>
                  <p:cNvSpPr txBox="1"/>
                  <p:nvPr/>
                </p:nvSpPr>
                <p:spPr>
                  <a:xfrm>
                    <a:off x="451725" y="4420104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26" name="Google Shape;226;p13"/>
                  <p:cNvCxnSpPr/>
                  <p:nvPr/>
                </p:nvCxnSpPr>
                <p:spPr>
                  <a:xfrm>
                    <a:off x="451476" y="4904457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27" name="Google Shape;227;p13"/>
                  <p:cNvSpPr txBox="1"/>
                  <p:nvPr/>
                </p:nvSpPr>
                <p:spPr>
                  <a:xfrm>
                    <a:off x="451725" y="4733881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28" name="Google Shape;228;p13"/>
                  <p:cNvCxnSpPr/>
                  <p:nvPr/>
                </p:nvCxnSpPr>
                <p:spPr>
                  <a:xfrm>
                    <a:off x="451476" y="5233783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29" name="Google Shape;229;p13"/>
                  <p:cNvSpPr txBox="1"/>
                  <p:nvPr/>
                </p:nvSpPr>
                <p:spPr>
                  <a:xfrm>
                    <a:off x="451725" y="5063207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30" name="Google Shape;230;p13"/>
                  <p:cNvCxnSpPr/>
                  <p:nvPr/>
                </p:nvCxnSpPr>
                <p:spPr>
                  <a:xfrm>
                    <a:off x="451476" y="5547559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31" name="Google Shape;231;p13"/>
                  <p:cNvSpPr txBox="1"/>
                  <p:nvPr/>
                </p:nvSpPr>
                <p:spPr>
                  <a:xfrm>
                    <a:off x="451725" y="5376983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32" name="Google Shape;232;p13"/>
                  <p:cNvCxnSpPr/>
                  <p:nvPr/>
                </p:nvCxnSpPr>
                <p:spPr>
                  <a:xfrm>
                    <a:off x="451476" y="5876886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33" name="Google Shape;233;p13"/>
                  <p:cNvSpPr txBox="1"/>
                  <p:nvPr/>
                </p:nvSpPr>
                <p:spPr>
                  <a:xfrm>
                    <a:off x="451725" y="5706310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34" name="Google Shape;234;p13"/>
                  <p:cNvCxnSpPr/>
                  <p:nvPr/>
                </p:nvCxnSpPr>
                <p:spPr>
                  <a:xfrm>
                    <a:off x="451476" y="6185675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35" name="Google Shape;235;p13"/>
                  <p:cNvSpPr txBox="1"/>
                  <p:nvPr/>
                </p:nvSpPr>
                <p:spPr>
                  <a:xfrm>
                    <a:off x="451725" y="6015099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</p:grpSp>
            <p:grpSp>
              <p:nvGrpSpPr>
                <p:cNvPr id="236" name="Google Shape;236;p13"/>
                <p:cNvGrpSpPr/>
                <p:nvPr/>
              </p:nvGrpSpPr>
              <p:grpSpPr>
                <a:xfrm>
                  <a:off x="1289425" y="3156500"/>
                  <a:ext cx="2144100" cy="3025813"/>
                  <a:chOff x="1289425" y="3156500"/>
                  <a:chExt cx="2144100" cy="3025813"/>
                </a:xfrm>
              </p:grpSpPr>
              <p:grpSp>
                <p:nvGrpSpPr>
                  <p:cNvPr id="237" name="Google Shape;237;p13"/>
                  <p:cNvGrpSpPr/>
                  <p:nvPr/>
                </p:nvGrpSpPr>
                <p:grpSpPr>
                  <a:xfrm>
                    <a:off x="1289425" y="31565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38" name="Google Shape;238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39" name="Google Shape;239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chemeClr val="dk1"/>
                          </a:solidFill>
                          <a:latin typeface="Quicksand SemiBold"/>
                          <a:ea typeface="Quicksand SemiBold"/>
                          <a:cs typeface="Quicksand SemiBold"/>
                          <a:sym typeface="Quicksand SemiBold"/>
                        </a:rPr>
                        <a:t>Morning breakfast</a:t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40" name="Google Shape;240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41" name="Google Shape;241;p13"/>
                  <p:cNvGrpSpPr/>
                  <p:nvPr/>
                </p:nvGrpSpPr>
                <p:grpSpPr>
                  <a:xfrm>
                    <a:off x="1289425" y="34702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42" name="Google Shape;242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43" name="Google Shape;243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44" name="Google Shape;244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45" name="Google Shape;245;p13"/>
                  <p:cNvGrpSpPr/>
                  <p:nvPr/>
                </p:nvGrpSpPr>
                <p:grpSpPr>
                  <a:xfrm>
                    <a:off x="1289425" y="37996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46" name="Google Shape;246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47" name="Google Shape;247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48" name="Google Shape;248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49" name="Google Shape;249;p13"/>
                  <p:cNvGrpSpPr/>
                  <p:nvPr/>
                </p:nvGrpSpPr>
                <p:grpSpPr>
                  <a:xfrm>
                    <a:off x="1289425" y="41133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50" name="Google Shape;250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51" name="Google Shape;251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52" name="Google Shape;252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53" name="Google Shape;253;p13"/>
                  <p:cNvGrpSpPr/>
                  <p:nvPr/>
                </p:nvGrpSpPr>
                <p:grpSpPr>
                  <a:xfrm>
                    <a:off x="1289425" y="44082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54" name="Google Shape;254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55" name="Google Shape;255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56" name="Google Shape;256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57" name="Google Shape;257;p13"/>
                  <p:cNvGrpSpPr/>
                  <p:nvPr/>
                </p:nvGrpSpPr>
                <p:grpSpPr>
                  <a:xfrm>
                    <a:off x="1289425" y="47219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58" name="Google Shape;258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59" name="Google Shape;259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60" name="Google Shape;260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61" name="Google Shape;261;p13"/>
                  <p:cNvGrpSpPr/>
                  <p:nvPr/>
                </p:nvGrpSpPr>
                <p:grpSpPr>
                  <a:xfrm>
                    <a:off x="1289425" y="50513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62" name="Google Shape;262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63" name="Google Shape;263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64" name="Google Shape;264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65" name="Google Shape;265;p13"/>
                  <p:cNvGrpSpPr/>
                  <p:nvPr/>
                </p:nvGrpSpPr>
                <p:grpSpPr>
                  <a:xfrm>
                    <a:off x="1289425" y="53650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66" name="Google Shape;266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67" name="Google Shape;267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68" name="Google Shape;268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69" name="Google Shape;269;p13"/>
                  <p:cNvGrpSpPr/>
                  <p:nvPr/>
                </p:nvGrpSpPr>
                <p:grpSpPr>
                  <a:xfrm>
                    <a:off x="1289425" y="56944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70" name="Google Shape;270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71" name="Google Shape;271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72" name="Google Shape;272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73" name="Google Shape;273;p13"/>
                  <p:cNvGrpSpPr/>
                  <p:nvPr/>
                </p:nvGrpSpPr>
                <p:grpSpPr>
                  <a:xfrm>
                    <a:off x="1289425" y="6003188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274" name="Google Shape;274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75" name="Google Shape;275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276" name="Google Shape;276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</p:grpSp>
        </p:grpSp>
        <p:grpSp>
          <p:nvGrpSpPr>
            <p:cNvPr id="277" name="Google Shape;277;p13"/>
            <p:cNvGrpSpPr/>
            <p:nvPr/>
          </p:nvGrpSpPr>
          <p:grpSpPr>
            <a:xfrm>
              <a:off x="451601" y="6675910"/>
              <a:ext cx="3085538" cy="3416765"/>
              <a:chOff x="451601" y="2768910"/>
              <a:chExt cx="3085538" cy="3416765"/>
            </a:xfrm>
          </p:grpSpPr>
          <p:grpSp>
            <p:nvGrpSpPr>
              <p:cNvPr id="278" name="Google Shape;278;p13"/>
              <p:cNvGrpSpPr/>
              <p:nvPr/>
            </p:nvGrpSpPr>
            <p:grpSpPr>
              <a:xfrm>
                <a:off x="451601" y="2768910"/>
                <a:ext cx="3085538" cy="237386"/>
                <a:chOff x="451725" y="1275775"/>
                <a:chExt cx="4048200" cy="1002900"/>
              </a:xfrm>
            </p:grpSpPr>
            <p:sp>
              <p:nvSpPr>
                <p:cNvPr id="279" name="Google Shape;279;p13"/>
                <p:cNvSpPr/>
                <p:nvPr/>
              </p:nvSpPr>
              <p:spPr>
                <a:xfrm>
                  <a:off x="451725" y="1275775"/>
                  <a:ext cx="4048200" cy="1002900"/>
                </a:xfrm>
                <a:prstGeom prst="roundRect">
                  <a:avLst>
                    <a:gd fmla="val 22360" name="adj"/>
                  </a:avLst>
                </a:prstGeom>
                <a:solidFill>
                  <a:srgbClr val="F0EB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80" name="Google Shape;280;p13"/>
                <p:cNvSpPr txBox="1"/>
                <p:nvPr/>
              </p:nvSpPr>
              <p:spPr>
                <a:xfrm>
                  <a:off x="533800" y="1387054"/>
                  <a:ext cx="3870900" cy="780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Quicksand Medium"/>
                      <a:ea typeface="Quicksand Medium"/>
                      <a:cs typeface="Quicksand Medium"/>
                      <a:sym typeface="Quicksand Medium"/>
                    </a:rPr>
                    <a:t>Day 3</a:t>
                  </a:r>
                  <a:endParaRPr sz="12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endParaRPr>
                </a:p>
              </p:txBody>
            </p:sp>
          </p:grpSp>
          <p:grpSp>
            <p:nvGrpSpPr>
              <p:cNvPr id="281" name="Google Shape;281;p13"/>
              <p:cNvGrpSpPr/>
              <p:nvPr/>
            </p:nvGrpSpPr>
            <p:grpSpPr>
              <a:xfrm>
                <a:off x="503345" y="3156500"/>
                <a:ext cx="2982049" cy="3029175"/>
                <a:chOff x="451476" y="3156500"/>
                <a:chExt cx="2982049" cy="3029175"/>
              </a:xfrm>
            </p:grpSpPr>
            <p:grpSp>
              <p:nvGrpSpPr>
                <p:cNvPr id="282" name="Google Shape;282;p13"/>
                <p:cNvGrpSpPr/>
                <p:nvPr/>
              </p:nvGrpSpPr>
              <p:grpSpPr>
                <a:xfrm>
                  <a:off x="451476" y="3168403"/>
                  <a:ext cx="689649" cy="3017272"/>
                  <a:chOff x="451476" y="3168403"/>
                  <a:chExt cx="689649" cy="3017272"/>
                </a:xfrm>
              </p:grpSpPr>
              <p:cxnSp>
                <p:nvCxnSpPr>
                  <p:cNvPr id="283" name="Google Shape;283;p13"/>
                  <p:cNvCxnSpPr/>
                  <p:nvPr/>
                </p:nvCxnSpPr>
                <p:spPr>
                  <a:xfrm>
                    <a:off x="451476" y="3338975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84" name="Google Shape;284;p13"/>
                  <p:cNvSpPr txBox="1"/>
                  <p:nvPr/>
                </p:nvSpPr>
                <p:spPr>
                  <a:xfrm>
                    <a:off x="451718" y="3168403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rPr>
                      <a:t>07.00 - 08.00</a:t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85" name="Google Shape;285;p13"/>
                  <p:cNvCxnSpPr/>
                  <p:nvPr/>
                </p:nvCxnSpPr>
                <p:spPr>
                  <a:xfrm>
                    <a:off x="451476" y="3652751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86" name="Google Shape;286;p13"/>
                  <p:cNvSpPr txBox="1"/>
                  <p:nvPr/>
                </p:nvSpPr>
                <p:spPr>
                  <a:xfrm>
                    <a:off x="451725" y="3482175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87" name="Google Shape;287;p13"/>
                  <p:cNvCxnSpPr/>
                  <p:nvPr/>
                </p:nvCxnSpPr>
                <p:spPr>
                  <a:xfrm>
                    <a:off x="451476" y="3982078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88" name="Google Shape;288;p13"/>
                  <p:cNvSpPr txBox="1"/>
                  <p:nvPr/>
                </p:nvSpPr>
                <p:spPr>
                  <a:xfrm>
                    <a:off x="451725" y="3811501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89" name="Google Shape;289;p13"/>
                  <p:cNvCxnSpPr/>
                  <p:nvPr/>
                </p:nvCxnSpPr>
                <p:spPr>
                  <a:xfrm>
                    <a:off x="451476" y="4295854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90" name="Google Shape;290;p13"/>
                  <p:cNvSpPr txBox="1"/>
                  <p:nvPr/>
                </p:nvSpPr>
                <p:spPr>
                  <a:xfrm>
                    <a:off x="451725" y="4125278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91" name="Google Shape;291;p13"/>
                  <p:cNvCxnSpPr/>
                  <p:nvPr/>
                </p:nvCxnSpPr>
                <p:spPr>
                  <a:xfrm>
                    <a:off x="451476" y="4590680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92" name="Google Shape;292;p13"/>
                  <p:cNvSpPr txBox="1"/>
                  <p:nvPr/>
                </p:nvSpPr>
                <p:spPr>
                  <a:xfrm>
                    <a:off x="451725" y="4420104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93" name="Google Shape;293;p13"/>
                  <p:cNvCxnSpPr/>
                  <p:nvPr/>
                </p:nvCxnSpPr>
                <p:spPr>
                  <a:xfrm>
                    <a:off x="451476" y="4904457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94" name="Google Shape;294;p13"/>
                  <p:cNvSpPr txBox="1"/>
                  <p:nvPr/>
                </p:nvSpPr>
                <p:spPr>
                  <a:xfrm>
                    <a:off x="451725" y="4733881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95" name="Google Shape;295;p13"/>
                  <p:cNvCxnSpPr/>
                  <p:nvPr/>
                </p:nvCxnSpPr>
                <p:spPr>
                  <a:xfrm>
                    <a:off x="451476" y="5233783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96" name="Google Shape;296;p13"/>
                  <p:cNvSpPr txBox="1"/>
                  <p:nvPr/>
                </p:nvSpPr>
                <p:spPr>
                  <a:xfrm>
                    <a:off x="451725" y="5063207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97" name="Google Shape;297;p13"/>
                  <p:cNvCxnSpPr/>
                  <p:nvPr/>
                </p:nvCxnSpPr>
                <p:spPr>
                  <a:xfrm>
                    <a:off x="451476" y="5547559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298" name="Google Shape;298;p13"/>
                  <p:cNvSpPr txBox="1"/>
                  <p:nvPr/>
                </p:nvSpPr>
                <p:spPr>
                  <a:xfrm>
                    <a:off x="451725" y="5376983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299" name="Google Shape;299;p13"/>
                  <p:cNvCxnSpPr/>
                  <p:nvPr/>
                </p:nvCxnSpPr>
                <p:spPr>
                  <a:xfrm>
                    <a:off x="451476" y="5876886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300" name="Google Shape;300;p13"/>
                  <p:cNvSpPr txBox="1"/>
                  <p:nvPr/>
                </p:nvSpPr>
                <p:spPr>
                  <a:xfrm>
                    <a:off x="451725" y="5706310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  <p:cxnSp>
                <p:nvCxnSpPr>
                  <p:cNvPr id="301" name="Google Shape;301;p13"/>
                  <p:cNvCxnSpPr/>
                  <p:nvPr/>
                </p:nvCxnSpPr>
                <p:spPr>
                  <a:xfrm>
                    <a:off x="451476" y="6185675"/>
                    <a:ext cx="689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DA8BE8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302" name="Google Shape;302;p13"/>
                  <p:cNvSpPr txBox="1"/>
                  <p:nvPr/>
                </p:nvSpPr>
                <p:spPr>
                  <a:xfrm>
                    <a:off x="451725" y="6015099"/>
                    <a:ext cx="6894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1"/>
                      </a:solidFill>
                      <a:latin typeface="Quicksand SemiBold"/>
                      <a:ea typeface="Quicksand SemiBold"/>
                      <a:cs typeface="Quicksand SemiBold"/>
                      <a:sym typeface="Quicksand SemiBold"/>
                    </a:endParaRPr>
                  </a:p>
                </p:txBody>
              </p:sp>
            </p:grpSp>
            <p:grpSp>
              <p:nvGrpSpPr>
                <p:cNvPr id="303" name="Google Shape;303;p13"/>
                <p:cNvGrpSpPr/>
                <p:nvPr/>
              </p:nvGrpSpPr>
              <p:grpSpPr>
                <a:xfrm>
                  <a:off x="1289425" y="3156500"/>
                  <a:ext cx="2144100" cy="3025813"/>
                  <a:chOff x="1289425" y="3156500"/>
                  <a:chExt cx="2144100" cy="3025813"/>
                </a:xfrm>
              </p:grpSpPr>
              <p:grpSp>
                <p:nvGrpSpPr>
                  <p:cNvPr id="304" name="Google Shape;304;p13"/>
                  <p:cNvGrpSpPr/>
                  <p:nvPr/>
                </p:nvGrpSpPr>
                <p:grpSpPr>
                  <a:xfrm>
                    <a:off x="1289425" y="31565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305" name="Google Shape;305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306" name="Google Shape;306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800">
                          <a:solidFill>
                            <a:schemeClr val="dk1"/>
                          </a:solidFill>
                          <a:latin typeface="Quicksand SemiBold"/>
                          <a:ea typeface="Quicksand SemiBold"/>
                          <a:cs typeface="Quicksand SemiBold"/>
                          <a:sym typeface="Quicksand SemiBold"/>
                        </a:rPr>
                        <a:t>Morning breakfast</a:t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307" name="Google Shape;307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308" name="Google Shape;308;p13"/>
                  <p:cNvGrpSpPr/>
                  <p:nvPr/>
                </p:nvGrpSpPr>
                <p:grpSpPr>
                  <a:xfrm>
                    <a:off x="1289425" y="34702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309" name="Google Shape;309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310" name="Google Shape;310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311" name="Google Shape;311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312" name="Google Shape;312;p13"/>
                  <p:cNvGrpSpPr/>
                  <p:nvPr/>
                </p:nvGrpSpPr>
                <p:grpSpPr>
                  <a:xfrm>
                    <a:off x="1289425" y="37996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313" name="Google Shape;313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314" name="Google Shape;314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315" name="Google Shape;315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316" name="Google Shape;316;p13"/>
                  <p:cNvGrpSpPr/>
                  <p:nvPr/>
                </p:nvGrpSpPr>
                <p:grpSpPr>
                  <a:xfrm>
                    <a:off x="1289425" y="41133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317" name="Google Shape;317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318" name="Google Shape;318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319" name="Google Shape;319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320" name="Google Shape;320;p13"/>
                  <p:cNvGrpSpPr/>
                  <p:nvPr/>
                </p:nvGrpSpPr>
                <p:grpSpPr>
                  <a:xfrm>
                    <a:off x="1289425" y="44082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321" name="Google Shape;321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322" name="Google Shape;322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323" name="Google Shape;323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324" name="Google Shape;324;p13"/>
                  <p:cNvGrpSpPr/>
                  <p:nvPr/>
                </p:nvGrpSpPr>
                <p:grpSpPr>
                  <a:xfrm>
                    <a:off x="1289425" y="47219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325" name="Google Shape;325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326" name="Google Shape;326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327" name="Google Shape;327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328" name="Google Shape;328;p13"/>
                  <p:cNvGrpSpPr/>
                  <p:nvPr/>
                </p:nvGrpSpPr>
                <p:grpSpPr>
                  <a:xfrm>
                    <a:off x="1289425" y="50513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329" name="Google Shape;329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330" name="Google Shape;330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331" name="Google Shape;331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332" name="Google Shape;332;p13"/>
                  <p:cNvGrpSpPr/>
                  <p:nvPr/>
                </p:nvGrpSpPr>
                <p:grpSpPr>
                  <a:xfrm>
                    <a:off x="1289425" y="5365075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333" name="Google Shape;333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334" name="Google Shape;334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335" name="Google Shape;335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336" name="Google Shape;336;p13"/>
                  <p:cNvGrpSpPr/>
                  <p:nvPr/>
                </p:nvGrpSpPr>
                <p:grpSpPr>
                  <a:xfrm>
                    <a:off x="1289425" y="5694400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337" name="Google Shape;337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338" name="Google Shape;338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339" name="Google Shape;339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340" name="Google Shape;340;p13"/>
                  <p:cNvGrpSpPr/>
                  <p:nvPr/>
                </p:nvGrpSpPr>
                <p:grpSpPr>
                  <a:xfrm>
                    <a:off x="1289425" y="6003188"/>
                    <a:ext cx="2144100" cy="179125"/>
                    <a:chOff x="1289425" y="3156500"/>
                    <a:chExt cx="2144100" cy="179125"/>
                  </a:xfrm>
                </p:grpSpPr>
                <p:cxnSp>
                  <p:nvCxnSpPr>
                    <p:cNvPr id="341" name="Google Shape;341;p13"/>
                    <p:cNvCxnSpPr/>
                    <p:nvPr/>
                  </p:nvCxnSpPr>
                  <p:spPr>
                    <a:xfrm>
                      <a:off x="1289425" y="3335625"/>
                      <a:ext cx="2144100" cy="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DA8BE8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342" name="Google Shape;342;p13"/>
                    <p:cNvSpPr txBox="1"/>
                    <p:nvPr/>
                  </p:nvSpPr>
                  <p:spPr>
                    <a:xfrm>
                      <a:off x="1522786" y="3165050"/>
                      <a:ext cx="1910700" cy="123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0" lIns="0" spcFirstLastPara="1" rIns="0" wrap="square" tIns="0">
                      <a:sp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chemeClr val="dk1"/>
                        </a:solidFill>
                        <a:latin typeface="Quicksand SemiBold"/>
                        <a:ea typeface="Quicksand SemiBold"/>
                        <a:cs typeface="Quicksand SemiBold"/>
                        <a:sym typeface="Quicksand SemiBold"/>
                      </a:endParaRPr>
                    </a:p>
                  </p:txBody>
                </p:sp>
                <p:sp>
                  <p:nvSpPr>
                    <p:cNvPr id="343" name="Google Shape;343;p13"/>
                    <p:cNvSpPr/>
                    <p:nvPr/>
                  </p:nvSpPr>
                  <p:spPr>
                    <a:xfrm>
                      <a:off x="1289425" y="3156500"/>
                      <a:ext cx="147600" cy="148500"/>
                    </a:xfrm>
                    <a:prstGeom prst="roundRect">
                      <a:avLst>
                        <a:gd fmla="val 22360" name="adj"/>
                      </a:avLst>
                    </a:prstGeom>
                    <a:solidFill>
                      <a:srgbClr val="F0EBFF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