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287000" cx="18288000"/>
  <p:notesSz cx="6858000" cy="9144000"/>
  <p:embeddedFontLst>
    <p:embeddedFont>
      <p:font typeface="Amatic SC"/>
      <p:regular r:id="rId7"/>
      <p:bold r:id="rId8"/>
    </p:embeddedFont>
    <p:embeddedFont>
      <p:font typeface="Boogaloo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oogalo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23417" y="1489150"/>
            <a:ext cx="17041200" cy="41052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23400" y="5668250"/>
            <a:ext cx="17041200" cy="1585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23400" y="2212250"/>
            <a:ext cx="17041200" cy="39270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23400" y="6304450"/>
            <a:ext cx="17041200" cy="26016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23400" y="4301700"/>
            <a:ext cx="17041200" cy="1683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234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96648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23400" y="1111200"/>
            <a:ext cx="5616000" cy="15114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3400" y="2779200"/>
            <a:ext cx="5616000" cy="6358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80500" y="900300"/>
            <a:ext cx="12735600" cy="8181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144000" y="-250"/>
            <a:ext cx="9144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31000" y="2466350"/>
            <a:ext cx="8090400" cy="29646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31000" y="5606150"/>
            <a:ext cx="8090400" cy="2470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9879000" y="1448150"/>
            <a:ext cx="7674000" cy="739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3400" y="8461150"/>
            <a:ext cx="11997600" cy="121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1pPr>
            <a:lvl2pPr indent="-406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2pPr>
            <a:lvl3pPr indent="-406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3pPr>
            <a:lvl4pPr indent="-406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4pPr>
            <a:lvl5pPr indent="-406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5pPr>
            <a:lvl6pPr indent="-406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6pPr>
            <a:lvl7pPr indent="-406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7pPr>
            <a:lvl8pPr indent="-406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8pPr>
            <a:lvl9pPr indent="-406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r">
              <a:buNone/>
              <a:defRPr sz="2000">
                <a:solidFill>
                  <a:schemeClr val="dk2"/>
                </a:solidFill>
              </a:defRPr>
            </a:lvl1pPr>
            <a:lvl2pPr lvl="1" algn="r">
              <a:buNone/>
              <a:defRPr sz="2000">
                <a:solidFill>
                  <a:schemeClr val="dk2"/>
                </a:solidFill>
              </a:defRPr>
            </a:lvl2pPr>
            <a:lvl3pPr lvl="2" algn="r">
              <a:buNone/>
              <a:defRPr sz="2000">
                <a:solidFill>
                  <a:schemeClr val="dk2"/>
                </a:solidFill>
              </a:defRPr>
            </a:lvl3pPr>
            <a:lvl4pPr lvl="3" algn="r">
              <a:buNone/>
              <a:defRPr sz="2000">
                <a:solidFill>
                  <a:schemeClr val="dk2"/>
                </a:solidFill>
              </a:defRPr>
            </a:lvl4pPr>
            <a:lvl5pPr lvl="4" algn="r">
              <a:buNone/>
              <a:defRPr sz="2000">
                <a:solidFill>
                  <a:schemeClr val="dk2"/>
                </a:solidFill>
              </a:defRPr>
            </a:lvl5pPr>
            <a:lvl6pPr lvl="5" algn="r">
              <a:buNone/>
              <a:defRPr sz="2000">
                <a:solidFill>
                  <a:schemeClr val="dk2"/>
                </a:solidFill>
              </a:defRPr>
            </a:lvl6pPr>
            <a:lvl7pPr lvl="6" algn="r">
              <a:buNone/>
              <a:defRPr sz="2000">
                <a:solidFill>
                  <a:schemeClr val="dk2"/>
                </a:solidFill>
              </a:defRPr>
            </a:lvl7pPr>
            <a:lvl8pPr lvl="7" algn="r">
              <a:buNone/>
              <a:defRPr sz="2000">
                <a:solidFill>
                  <a:schemeClr val="dk2"/>
                </a:solidFill>
              </a:defRPr>
            </a:lvl8pPr>
            <a:lvl9pPr lvl="8" algn="r">
              <a:buNone/>
              <a:defRPr sz="2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9.png"/><Relationship Id="rId11" Type="http://schemas.openxmlformats.org/officeDocument/2006/relationships/image" Target="../media/image5.png"/><Relationship Id="rId10" Type="http://schemas.openxmlformats.org/officeDocument/2006/relationships/image" Target="../media/image10.png"/><Relationship Id="rId12" Type="http://schemas.openxmlformats.org/officeDocument/2006/relationships/image" Target="../media/image4.png"/><Relationship Id="rId9" Type="http://schemas.openxmlformats.org/officeDocument/2006/relationships/image" Target="../media/image8.png"/><Relationship Id="rId5" Type="http://schemas.openxmlformats.org/officeDocument/2006/relationships/image" Target="../media/image7.png"/><Relationship Id="rId6" Type="http://schemas.openxmlformats.org/officeDocument/2006/relationships/image" Target="../media/image3.png"/><Relationship Id="rId7" Type="http://schemas.openxmlformats.org/officeDocument/2006/relationships/image" Target="../media/image2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-900"/>
            <a:ext cx="18288000" cy="10288800"/>
          </a:xfrm>
          <a:prstGeom prst="rect">
            <a:avLst/>
          </a:prstGeom>
          <a:solidFill>
            <a:srgbClr val="FCF8F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CF8F1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2775" y="0"/>
            <a:ext cx="18373550" cy="103427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12990100" y="6475575"/>
            <a:ext cx="4151700" cy="2380200"/>
          </a:xfrm>
          <a:prstGeom prst="ellipse">
            <a:avLst/>
          </a:prstGeom>
          <a:solidFill>
            <a:srgbClr val="D59D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64867" y="3375864"/>
            <a:ext cx="2639275" cy="214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667480" y="6093168"/>
            <a:ext cx="3046317" cy="186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19200" y="6067676"/>
            <a:ext cx="2705724" cy="1719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69850" y="3327550"/>
            <a:ext cx="2330350" cy="220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912920" y="6396877"/>
            <a:ext cx="4151700" cy="25389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4854950" y="448150"/>
            <a:ext cx="86190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0">
                <a:solidFill>
                  <a:srgbClr val="33485E"/>
                </a:solidFill>
                <a:latin typeface="Boogaloo"/>
                <a:ea typeface="Boogaloo"/>
                <a:cs typeface="Boogaloo"/>
                <a:sym typeface="Boogaloo"/>
              </a:rPr>
              <a:t>MIND MAP TEMPLATE</a:t>
            </a:r>
            <a:endParaRPr sz="8000">
              <a:solidFill>
                <a:srgbClr val="33485E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0">
                <a:solidFill>
                  <a:srgbClr val="33485E"/>
                </a:solidFill>
                <a:latin typeface="Boogaloo"/>
                <a:ea typeface="Boogaloo"/>
                <a:cs typeface="Boogaloo"/>
                <a:sym typeface="Boogaloo"/>
              </a:rPr>
              <a:t>FOR STUDENTS</a:t>
            </a:r>
            <a:endParaRPr sz="8000">
              <a:solidFill>
                <a:srgbClr val="33485E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63" name="Google Shape;63;p13"/>
          <p:cNvGrpSpPr/>
          <p:nvPr/>
        </p:nvGrpSpPr>
        <p:grpSpPr>
          <a:xfrm>
            <a:off x="2262625" y="1197100"/>
            <a:ext cx="1255523" cy="738900"/>
            <a:chOff x="2262625" y="1197100"/>
            <a:chExt cx="1255523" cy="7389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2270148" y="1197100"/>
              <a:ext cx="12480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Week 1</a:t>
              </a:r>
              <a:endParaRPr b="1" sz="36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2262625" y="1708125"/>
              <a:ext cx="63600" cy="63600"/>
            </a:xfrm>
            <a:prstGeom prst="ellipse">
              <a:avLst/>
            </a:prstGeom>
            <a:solidFill>
              <a:srgbClr val="5130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980047" y="2045450"/>
            <a:ext cx="3614152" cy="2023775"/>
            <a:chOff x="980047" y="2045450"/>
            <a:chExt cx="3614152" cy="2023775"/>
          </a:xfrm>
        </p:grpSpPr>
        <p:sp>
          <p:nvSpPr>
            <p:cNvPr id="67" name="Google Shape;67;p13"/>
            <p:cNvSpPr/>
            <p:nvPr/>
          </p:nvSpPr>
          <p:spPr>
            <a:xfrm>
              <a:off x="1058025" y="2089103"/>
              <a:ext cx="3454500" cy="1967400"/>
            </a:xfrm>
            <a:prstGeom prst="ellipse">
              <a:avLst/>
            </a:prstGeom>
            <a:solidFill>
              <a:srgbClr val="F8BB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8" name="Google Shape;68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980047" y="2045450"/>
              <a:ext cx="3614152" cy="2023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Google Shape;69;p13"/>
            <p:cNvSpPr txBox="1"/>
            <p:nvPr/>
          </p:nvSpPr>
          <p:spPr>
            <a:xfrm>
              <a:off x="1199100" y="2256950"/>
              <a:ext cx="3160500" cy="158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ru" sz="57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main</a:t>
              </a:r>
              <a:endParaRPr b="1" sz="57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  <a:p>
              <a:pPr indent="0" lvl="0" marL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57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disciplines</a:t>
              </a:r>
              <a:endParaRPr b="1" sz="57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1166365" y="4137592"/>
            <a:ext cx="1255523" cy="738900"/>
            <a:chOff x="2262625" y="1222594"/>
            <a:chExt cx="1255523" cy="738900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2270148" y="1222594"/>
              <a:ext cx="12480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Week 2</a:t>
              </a:r>
              <a:endParaRPr b="1" sz="36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2262625" y="1708125"/>
              <a:ext cx="63600" cy="63600"/>
            </a:xfrm>
            <a:prstGeom prst="ellipse">
              <a:avLst/>
            </a:prstGeom>
            <a:solidFill>
              <a:srgbClr val="5130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3422060" y="4131218"/>
            <a:ext cx="1255523" cy="738900"/>
            <a:chOff x="2262625" y="1222594"/>
            <a:chExt cx="1255523" cy="738900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2270148" y="1222594"/>
              <a:ext cx="12480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Etc.</a:t>
              </a:r>
              <a:endParaRPr b="1" sz="36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2262625" y="1708125"/>
              <a:ext cx="63600" cy="63600"/>
            </a:xfrm>
            <a:prstGeom prst="ellipse">
              <a:avLst/>
            </a:prstGeom>
            <a:solidFill>
              <a:srgbClr val="5130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1011225" y="6902625"/>
            <a:ext cx="3910326" cy="2114100"/>
            <a:chOff x="1011225" y="6902625"/>
            <a:chExt cx="3910326" cy="2114100"/>
          </a:xfrm>
        </p:grpSpPr>
        <p:sp>
          <p:nvSpPr>
            <p:cNvPr id="77" name="Google Shape;77;p13"/>
            <p:cNvSpPr/>
            <p:nvPr/>
          </p:nvSpPr>
          <p:spPr>
            <a:xfrm>
              <a:off x="1134500" y="6902625"/>
              <a:ext cx="3696900" cy="2114100"/>
            </a:xfrm>
            <a:prstGeom prst="ellipse">
              <a:avLst/>
            </a:prstGeom>
            <a:solidFill>
              <a:srgbClr val="F5D6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78" name="Google Shape;78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1011225" y="6950250"/>
              <a:ext cx="3910326" cy="202377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9" name="Google Shape;79;p13"/>
            <p:cNvSpPr txBox="1"/>
            <p:nvPr/>
          </p:nvSpPr>
          <p:spPr>
            <a:xfrm>
              <a:off x="1541051" y="7400625"/>
              <a:ext cx="2888700" cy="112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61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Exam info</a:t>
              </a:r>
              <a:endParaRPr b="1" sz="61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988754" y="6182940"/>
            <a:ext cx="1255523" cy="738900"/>
            <a:chOff x="2262625" y="1222594"/>
            <a:chExt cx="1255523" cy="738900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2270148" y="1222594"/>
              <a:ext cx="12480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Where</a:t>
              </a:r>
              <a:endParaRPr b="1" sz="36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2262625" y="1708125"/>
              <a:ext cx="63600" cy="63600"/>
            </a:xfrm>
            <a:prstGeom prst="ellipse">
              <a:avLst/>
            </a:prstGeom>
            <a:solidFill>
              <a:srgbClr val="5130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3601386" y="6182940"/>
            <a:ext cx="1255523" cy="738900"/>
            <a:chOff x="2262625" y="1222594"/>
            <a:chExt cx="1255523" cy="738900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2270148" y="1222594"/>
              <a:ext cx="12480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When</a:t>
              </a:r>
              <a:endParaRPr b="1" sz="36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2262625" y="1708125"/>
              <a:ext cx="63600" cy="63600"/>
            </a:xfrm>
            <a:prstGeom prst="ellipse">
              <a:avLst/>
            </a:prstGeom>
            <a:solidFill>
              <a:srgbClr val="5130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988754" y="8999496"/>
            <a:ext cx="1255523" cy="738900"/>
            <a:chOff x="2262625" y="1222594"/>
            <a:chExt cx="1255523" cy="738900"/>
          </a:xfrm>
        </p:grpSpPr>
        <p:sp>
          <p:nvSpPr>
            <p:cNvPr id="87" name="Google Shape;87;p13"/>
            <p:cNvSpPr txBox="1"/>
            <p:nvPr/>
          </p:nvSpPr>
          <p:spPr>
            <a:xfrm>
              <a:off x="2270148" y="1222594"/>
              <a:ext cx="12480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Time</a:t>
              </a:r>
              <a:endParaRPr b="1" sz="36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2262625" y="1708125"/>
              <a:ext cx="63600" cy="63600"/>
            </a:xfrm>
            <a:prstGeom prst="ellipse">
              <a:avLst/>
            </a:prstGeom>
            <a:solidFill>
              <a:srgbClr val="5130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3601386" y="8999496"/>
            <a:ext cx="1255523" cy="738900"/>
            <a:chOff x="2262625" y="1222594"/>
            <a:chExt cx="1255523" cy="738900"/>
          </a:xfrm>
        </p:grpSpPr>
        <p:sp>
          <p:nvSpPr>
            <p:cNvPr id="90" name="Google Shape;90;p13"/>
            <p:cNvSpPr txBox="1"/>
            <p:nvPr/>
          </p:nvSpPr>
          <p:spPr>
            <a:xfrm>
              <a:off x="2270148" y="1222594"/>
              <a:ext cx="12480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Format</a:t>
              </a:r>
              <a:endParaRPr b="1" sz="36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2262625" y="1708125"/>
              <a:ext cx="63600" cy="63600"/>
            </a:xfrm>
            <a:prstGeom prst="ellipse">
              <a:avLst/>
            </a:prstGeom>
            <a:solidFill>
              <a:srgbClr val="5130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2" name="Google Shape;92;p13"/>
          <p:cNvSpPr txBox="1"/>
          <p:nvPr/>
        </p:nvSpPr>
        <p:spPr>
          <a:xfrm>
            <a:off x="13207250" y="6826125"/>
            <a:ext cx="3671100" cy="18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8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rPr>
              <a:t>Reading</a:t>
            </a:r>
            <a:endParaRPr b="1" sz="6800">
              <a:solidFill>
                <a:srgbClr val="51302F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8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rPr>
              <a:t>List</a:t>
            </a:r>
            <a:endParaRPr b="1" sz="6800">
              <a:solidFill>
                <a:srgbClr val="51302F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93" name="Google Shape;93;p13"/>
          <p:cNvGrpSpPr/>
          <p:nvPr/>
        </p:nvGrpSpPr>
        <p:grpSpPr>
          <a:xfrm>
            <a:off x="12969729" y="9030800"/>
            <a:ext cx="1421721" cy="738900"/>
            <a:chOff x="2262625" y="1222593"/>
            <a:chExt cx="1421721" cy="738900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2270146" y="1222593"/>
              <a:ext cx="1414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Primary</a:t>
              </a:r>
              <a:endParaRPr b="1" sz="36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2262625" y="1708125"/>
              <a:ext cx="63600" cy="63600"/>
            </a:xfrm>
            <a:prstGeom prst="ellipse">
              <a:avLst/>
            </a:prstGeom>
            <a:solidFill>
              <a:srgbClr val="5130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15582361" y="9030800"/>
            <a:ext cx="1773010" cy="738900"/>
            <a:chOff x="2262625" y="1222593"/>
            <a:chExt cx="1773010" cy="738900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2270135" y="1222593"/>
              <a:ext cx="17655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Secondary</a:t>
              </a:r>
              <a:endParaRPr b="1" sz="36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2262625" y="1708125"/>
              <a:ext cx="63600" cy="63600"/>
            </a:xfrm>
            <a:prstGeom prst="ellipse">
              <a:avLst/>
            </a:prstGeom>
            <a:solidFill>
              <a:srgbClr val="5130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13426929" y="4144225"/>
            <a:ext cx="2003421" cy="738900"/>
            <a:chOff x="2262625" y="1222593"/>
            <a:chExt cx="2003421" cy="738900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2270146" y="1222593"/>
              <a:ext cx="1995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When&amp;Where</a:t>
              </a:r>
              <a:endParaRPr b="1" sz="36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2262625" y="1708125"/>
              <a:ext cx="63600" cy="63600"/>
            </a:xfrm>
            <a:prstGeom prst="ellipse">
              <a:avLst/>
            </a:prstGeom>
            <a:solidFill>
              <a:srgbClr val="5130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16039561" y="4144225"/>
            <a:ext cx="1773010" cy="738900"/>
            <a:chOff x="2262625" y="1222593"/>
            <a:chExt cx="1773010" cy="738900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2270135" y="1222593"/>
              <a:ext cx="17655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Goals</a:t>
              </a:r>
              <a:endParaRPr b="1" sz="36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2262625" y="1708125"/>
              <a:ext cx="63600" cy="63600"/>
            </a:xfrm>
            <a:prstGeom prst="ellipse">
              <a:avLst/>
            </a:prstGeom>
            <a:solidFill>
              <a:srgbClr val="5130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13426929" y="1314051"/>
            <a:ext cx="2003421" cy="738900"/>
            <a:chOff x="2262625" y="1222593"/>
            <a:chExt cx="2003421" cy="7389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2270146" y="1222593"/>
              <a:ext cx="1995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Title</a:t>
              </a:r>
              <a:endParaRPr b="1" sz="36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2262625" y="1708125"/>
              <a:ext cx="63600" cy="63600"/>
            </a:xfrm>
            <a:prstGeom prst="ellipse">
              <a:avLst/>
            </a:prstGeom>
            <a:solidFill>
              <a:srgbClr val="5130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16039561" y="1314051"/>
            <a:ext cx="1773010" cy="738900"/>
            <a:chOff x="2262625" y="1222593"/>
            <a:chExt cx="1773010" cy="738900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2270135" y="1222593"/>
              <a:ext cx="17655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Teacher</a:t>
              </a:r>
              <a:endParaRPr b="1" sz="36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2262625" y="1708125"/>
              <a:ext cx="63600" cy="63600"/>
            </a:xfrm>
            <a:prstGeom prst="ellipse">
              <a:avLst/>
            </a:prstGeom>
            <a:solidFill>
              <a:srgbClr val="5130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13359650" y="2052950"/>
            <a:ext cx="3671100" cy="2047776"/>
            <a:chOff x="13359650" y="2052950"/>
            <a:chExt cx="3671100" cy="2047776"/>
          </a:xfrm>
        </p:grpSpPr>
        <p:sp>
          <p:nvSpPr>
            <p:cNvPr id="112" name="Google Shape;112;p13"/>
            <p:cNvSpPr/>
            <p:nvPr/>
          </p:nvSpPr>
          <p:spPr>
            <a:xfrm>
              <a:off x="13461050" y="2052950"/>
              <a:ext cx="3485100" cy="1988400"/>
            </a:xfrm>
            <a:prstGeom prst="ellipse">
              <a:avLst/>
            </a:prstGeom>
            <a:solidFill>
              <a:srgbClr val="F5D6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13" name="Google Shape;113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13419520" y="2076951"/>
              <a:ext cx="3526618" cy="2023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Google Shape;114;p13"/>
            <p:cNvSpPr txBox="1"/>
            <p:nvPr/>
          </p:nvSpPr>
          <p:spPr>
            <a:xfrm>
              <a:off x="13359650" y="2650850"/>
              <a:ext cx="3671100" cy="89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5800">
                  <a:solidFill>
                    <a:srgbClr val="51302F"/>
                  </a:solidFill>
                  <a:latin typeface="Amatic SC"/>
                  <a:ea typeface="Amatic SC"/>
                  <a:cs typeface="Amatic SC"/>
                  <a:sym typeface="Amatic SC"/>
                </a:rPr>
                <a:t>Overview</a:t>
              </a:r>
              <a:endParaRPr b="1" sz="5800">
                <a:solidFill>
                  <a:srgbClr val="51302F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pic>
        <p:nvPicPr>
          <p:cNvPr id="115" name="Google Shape;115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899284" y="3371615"/>
            <a:ext cx="4463938" cy="6915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