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EB Garamond"/>
      <p:regular r:id="rId7"/>
      <p:bold r:id="rId8"/>
      <p:italic r:id="rId9"/>
      <p:boldItalic r:id="rId10"/>
    </p:embeddedFont>
    <p:embeddedFont>
      <p:font typeface="Mrs Saint Delafield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rsSaintDelafield-regular.fntdata"/><Relationship Id="rId10" Type="http://schemas.openxmlformats.org/officeDocument/2006/relationships/font" Target="fonts/EBGaramond-boldItalic.fntdata"/><Relationship Id="rId9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BGaramond-regular.fntdata"/><Relationship Id="rId8" Type="http://schemas.openxmlformats.org/officeDocument/2006/relationships/font" Target="fonts/EB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6E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Miami-Bachelorette-Itinerary6.png"/>
          <p:cNvPicPr preferRelativeResize="0"/>
          <p:nvPr/>
        </p:nvPicPr>
        <p:blipFill rotWithShape="1">
          <a:blip r:embed="rId3">
            <a:alphaModFix/>
          </a:blip>
          <a:srcRect b="21070" l="46489" r="15779" t="11658"/>
          <a:stretch/>
        </p:blipFill>
        <p:spPr>
          <a:xfrm>
            <a:off x="0" y="6063925"/>
            <a:ext cx="2280600" cy="436642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236450" y="1135975"/>
            <a:ext cx="5087100" cy="829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57238" rotWithShape="0" algn="bl" dir="1620000" dist="57150">
              <a:srgbClr val="FFABAB">
                <a:alpha val="7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17725" y="931824"/>
            <a:ext cx="6324600" cy="1908600"/>
          </a:xfrm>
          <a:prstGeom prst="rect">
            <a:avLst/>
          </a:prstGeom>
          <a:noFill/>
          <a:ln>
            <a:noFill/>
          </a:ln>
          <a:effectLst>
            <a:outerShdw blurRad="357188" rotWithShape="0" algn="bl" dir="5400000" dist="19050">
              <a:srgbClr val="FFABAB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MIAMI</a:t>
            </a:r>
            <a:endParaRPr sz="11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57" name="Google Shape;57;p13" title="Miami-Bachelorette-Itinerary.png"/>
          <p:cNvPicPr preferRelativeResize="0"/>
          <p:nvPr/>
        </p:nvPicPr>
        <p:blipFill rotWithShape="1">
          <a:blip r:embed="rId4">
            <a:alphaModFix/>
          </a:blip>
          <a:srcRect b="2409" l="2983" r="2311" t="5280"/>
          <a:stretch/>
        </p:blipFill>
        <p:spPr>
          <a:xfrm>
            <a:off x="5461350" y="3357050"/>
            <a:ext cx="1930874" cy="138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Miami-Bachelorette-Itinerary5.png"/>
          <p:cNvPicPr preferRelativeResize="0"/>
          <p:nvPr/>
        </p:nvPicPr>
        <p:blipFill rotWithShape="1">
          <a:blip r:embed="rId5">
            <a:alphaModFix/>
          </a:blip>
          <a:srcRect b="0" l="6437" r="0" t="0"/>
          <a:stretch/>
        </p:blipFill>
        <p:spPr>
          <a:xfrm>
            <a:off x="88587" y="6952497"/>
            <a:ext cx="2280600" cy="338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Miami-Bachelorette-Itinerary1.png"/>
          <p:cNvPicPr preferRelativeResize="0"/>
          <p:nvPr/>
        </p:nvPicPr>
        <p:blipFill rotWithShape="1">
          <a:blip r:embed="rId6">
            <a:alphaModFix/>
          </a:blip>
          <a:srcRect b="10020" l="7286" r="7499" t="13842"/>
          <a:stretch/>
        </p:blipFill>
        <p:spPr>
          <a:xfrm>
            <a:off x="4740350" y="415325"/>
            <a:ext cx="2591675" cy="18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Miami-Bachelorette-Itinerary2.png"/>
          <p:cNvPicPr preferRelativeResize="0"/>
          <p:nvPr/>
        </p:nvPicPr>
        <p:blipFill rotWithShape="1">
          <a:blip r:embed="rId7">
            <a:alphaModFix/>
          </a:blip>
          <a:srcRect b="9065" l="33043" r="0" t="29806"/>
          <a:stretch/>
        </p:blipFill>
        <p:spPr>
          <a:xfrm>
            <a:off x="0" y="0"/>
            <a:ext cx="3950774" cy="392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3"/>
          <p:cNvGrpSpPr/>
          <p:nvPr/>
        </p:nvGrpSpPr>
        <p:grpSpPr>
          <a:xfrm>
            <a:off x="3220450" y="4895950"/>
            <a:ext cx="4339550" cy="5658750"/>
            <a:chOff x="3220450" y="4895950"/>
            <a:chExt cx="4339550" cy="5658750"/>
          </a:xfrm>
        </p:grpSpPr>
        <p:pic>
          <p:nvPicPr>
            <p:cNvPr id="62" name="Google Shape;62;p13" title="Miami-Bachelorette-Itinerary3.png"/>
            <p:cNvPicPr preferRelativeResize="0"/>
            <p:nvPr/>
          </p:nvPicPr>
          <p:blipFill rotWithShape="1">
            <a:blip r:embed="rId8">
              <a:alphaModFix/>
            </a:blip>
            <a:srcRect b="0" l="0" r="30954" t="0"/>
            <a:stretch/>
          </p:blipFill>
          <p:spPr>
            <a:xfrm>
              <a:off x="5279400" y="4895950"/>
              <a:ext cx="2280600" cy="49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 title="Miami-Bachelorette-Itinerary4.png"/>
            <p:cNvPicPr preferRelativeResize="0"/>
            <p:nvPr/>
          </p:nvPicPr>
          <p:blipFill rotWithShape="1">
            <a:blip r:embed="rId9">
              <a:alphaModFix/>
            </a:blip>
            <a:srcRect b="0" l="0" r="18006" t="0"/>
            <a:stretch/>
          </p:blipFill>
          <p:spPr>
            <a:xfrm>
              <a:off x="3220450" y="7902225"/>
              <a:ext cx="4339550" cy="2652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13"/>
          <p:cNvSpPr txBox="1"/>
          <p:nvPr/>
        </p:nvSpPr>
        <p:spPr>
          <a:xfrm>
            <a:off x="1630828" y="1593142"/>
            <a:ext cx="406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6317"/>
                </a:solidFill>
                <a:latin typeface="Mrs Saint Delafield"/>
                <a:ea typeface="Mrs Saint Delafield"/>
                <a:cs typeface="Mrs Saint Delafield"/>
                <a:sym typeface="Mrs Saint Delafield"/>
              </a:rPr>
              <a:t>Weekend getaway itinerary</a:t>
            </a:r>
            <a:endParaRPr sz="3600">
              <a:solidFill>
                <a:srgbClr val="116317"/>
              </a:solidFill>
              <a:latin typeface="Mrs Saint Delafield"/>
              <a:ea typeface="Mrs Saint Delafield"/>
              <a:cs typeface="Mrs Saint Delafield"/>
              <a:sym typeface="Mrs Saint Delafield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>
            <a:off x="1391650" y="2709325"/>
            <a:ext cx="4781950" cy="1505400"/>
            <a:chOff x="1391650" y="2709325"/>
            <a:chExt cx="4781950" cy="1505400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3492500" y="2709325"/>
              <a:ext cx="2681100" cy="15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Guest Check-In &amp; Welcome Drinks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Bride’s Arrival &amp; Mini Celebration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Dinner at a Seaside Restaurant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Sunset Cocktails &amp; Beach Walk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Lounge Night &amp; Music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2612950" y="2709325"/>
              <a:ext cx="879600" cy="15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5:30 PM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6:30 PM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7:15 PM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9:00 PM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10:30 PM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1391650" y="2709325"/>
              <a:ext cx="1221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16317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FRIDAY</a:t>
              </a:r>
              <a:endParaRPr>
                <a:solidFill>
                  <a:srgbClr val="116317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1391653" y="4418750"/>
            <a:ext cx="4781947" cy="1505408"/>
            <a:chOff x="1391653" y="2709317"/>
            <a:chExt cx="4781947" cy="1505408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3492500" y="2709325"/>
              <a:ext cx="2681100" cy="15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Brunch at Ocean Drive Café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Pool Party &amp; Relaxation Time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Yacht Cruise with Drinks &amp; Photos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Glam Dinner &amp; Toast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Night Out in South Beach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2612950" y="2709317"/>
              <a:ext cx="879600" cy="15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10:30 AM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12:00 PM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3:00 </a:t>
              </a: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PM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7:30 </a:t>
              </a: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PM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10:00 </a:t>
              </a: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PM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1391653" y="2709325"/>
              <a:ext cx="1221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16317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SATURDAY</a:t>
              </a:r>
              <a:endParaRPr>
                <a:solidFill>
                  <a:srgbClr val="116317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1391653" y="6128191"/>
            <a:ext cx="4781947" cy="945009"/>
            <a:chOff x="1391653" y="2709325"/>
            <a:chExt cx="4781947" cy="945009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3492500" y="2709325"/>
              <a:ext cx="2681100" cy="9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Late Breakfast &amp; Coffee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Spa Session &amp; Relaxation Time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Farewell Hugs &amp; Departure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2639038" y="2709334"/>
              <a:ext cx="853500" cy="9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11:00 AM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1:00 PM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3:30 PM</a:t>
              </a:r>
              <a:endParaRPr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1391653" y="2709325"/>
              <a:ext cx="1221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16317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SUNDAY</a:t>
              </a:r>
              <a:endParaRPr>
                <a:solidFill>
                  <a:srgbClr val="116317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77" name="Google Shape;77;p13"/>
          <p:cNvSpPr/>
          <p:nvPr/>
        </p:nvSpPr>
        <p:spPr>
          <a:xfrm>
            <a:off x="3721050" y="7285075"/>
            <a:ext cx="117900" cy="117900"/>
          </a:xfrm>
          <a:prstGeom prst="ellipse">
            <a:avLst/>
          </a:prstGeom>
          <a:solidFill>
            <a:srgbClr val="FF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2217900" y="7569883"/>
            <a:ext cx="31242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6317"/>
                </a:solidFill>
                <a:latin typeface="EB Garamond"/>
                <a:ea typeface="EB Garamond"/>
                <a:cs typeface="EB Garamond"/>
                <a:sym typeface="EB Garamond"/>
              </a:rPr>
              <a:t>Sophia Monroe</a:t>
            </a:r>
            <a:endParaRPr>
              <a:solidFill>
                <a:srgbClr val="11631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Miami, Florida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+1 (123) 456-7890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s.m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.events@gmail.com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