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715000" cx="3886200"/>
  <p:notesSz cx="6858000" cy="9144000"/>
  <p:embeddedFontLst>
    <p:embeddedFont>
      <p:font typeface="Reddit Sans"/>
      <p:regular r:id="rId7"/>
      <p:bold r:id="rId8"/>
      <p:italic r:id="rId9"/>
      <p:boldItalic r:id="rId10"/>
    </p:embeddedFont>
    <p:embeddedFont>
      <p:font typeface="Comfortaa"/>
      <p:regular r:id="rId11"/>
      <p:bold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72">
          <p15:clr>
            <a:srgbClr val="747775"/>
          </p15:clr>
        </p15:guide>
        <p15:guide id="2" pos="2376">
          <p15:clr>
            <a:srgbClr val="747775"/>
          </p15:clr>
        </p15:guide>
        <p15:guide id="3" orient="horz" pos="72">
          <p15:clr>
            <a:srgbClr val="747775"/>
          </p15:clr>
        </p15:guide>
        <p15:guide id="4" orient="horz" pos="352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2"/>
        <p:guide pos="2376"/>
        <p:guide pos="72" orient="horz"/>
        <p:guide pos="3528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omfortaa-regular.fntdata"/><Relationship Id="rId10" Type="http://schemas.openxmlformats.org/officeDocument/2006/relationships/font" Target="fonts/RedditSans-boldItalic.fntdata"/><Relationship Id="rId12" Type="http://schemas.openxmlformats.org/officeDocument/2006/relationships/font" Target="fonts/Comforta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Reddit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RedditSans-regular.fntdata"/><Relationship Id="rId8" Type="http://schemas.openxmlformats.org/officeDocument/2006/relationships/font" Target="fonts/Reddit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63463" y="685800"/>
            <a:ext cx="233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a17b15e43_1_37:notes"/>
          <p:cNvSpPr/>
          <p:nvPr>
            <p:ph idx="2" type="sldImg"/>
          </p:nvPr>
        </p:nvSpPr>
        <p:spPr>
          <a:xfrm>
            <a:off x="2263463" y="685800"/>
            <a:ext cx="2331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a17b15e43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32476" y="827306"/>
            <a:ext cx="36213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32472" y="3149028"/>
            <a:ext cx="36213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32472" y="1229028"/>
            <a:ext cx="36213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32472" y="3502472"/>
            <a:ext cx="36213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32472" y="2389833"/>
            <a:ext cx="36213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32472" y="1280528"/>
            <a:ext cx="36213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32473" y="1280528"/>
            <a:ext cx="17001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053770" y="1280528"/>
            <a:ext cx="17001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32473" y="617333"/>
            <a:ext cx="11934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32473" y="1544000"/>
            <a:ext cx="11934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08356" y="500167"/>
            <a:ext cx="27063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943100" y="-139"/>
            <a:ext cx="19431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12838" y="1370194"/>
            <a:ext cx="17193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12838" y="3114528"/>
            <a:ext cx="17193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099288" y="804528"/>
            <a:ext cx="16308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32473" y="4700639"/>
            <a:ext cx="25494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2472" y="494472"/>
            <a:ext cx="36213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32472" y="1280528"/>
            <a:ext cx="36213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600795" y="5181352"/>
            <a:ext cx="2331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8.png"/><Relationship Id="rId13" Type="http://schemas.openxmlformats.org/officeDocument/2006/relationships/image" Target="../media/image3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.png"/><Relationship Id="rId15" Type="http://schemas.openxmlformats.org/officeDocument/2006/relationships/image" Target="../media/image13.png"/><Relationship Id="rId14" Type="http://schemas.openxmlformats.org/officeDocument/2006/relationships/image" Target="../media/image9.png"/><Relationship Id="rId16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Background1.png"/>
          <p:cNvPicPr preferRelativeResize="0"/>
          <p:nvPr/>
        </p:nvPicPr>
        <p:blipFill rotWithShape="1">
          <a:blip r:embed="rId3">
            <a:alphaModFix/>
          </a:blip>
          <a:srcRect b="-180" l="-170" r="-170" t="-170"/>
          <a:stretch/>
        </p:blipFill>
        <p:spPr>
          <a:xfrm>
            <a:off x="-6725" y="-9900"/>
            <a:ext cx="3899651" cy="57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Merry Christma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00" y="1255225"/>
            <a:ext cx="2933700" cy="214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title="Star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150" y="633475"/>
            <a:ext cx="3177074" cy="361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title="glitte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150" y="1148000"/>
            <a:ext cx="3395874" cy="334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title="1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6025" y="561175"/>
            <a:ext cx="253325" cy="2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Christmas ball black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4097" y="3293975"/>
            <a:ext cx="937925" cy="1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title="Bow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70332" y="1742371"/>
            <a:ext cx="1560725" cy="18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Part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00700" y="3267806"/>
            <a:ext cx="1288700" cy="41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3"/>
          <p:cNvGrpSpPr/>
          <p:nvPr/>
        </p:nvGrpSpPr>
        <p:grpSpPr>
          <a:xfrm>
            <a:off x="319761" y="3830924"/>
            <a:ext cx="1002475" cy="1166583"/>
            <a:chOff x="319761" y="3830924"/>
            <a:chExt cx="1002475" cy="1166583"/>
          </a:xfrm>
        </p:grpSpPr>
        <p:pic>
          <p:nvPicPr>
            <p:cNvPr id="63" name="Google Shape;63;p13" title="Christmas ball stars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19761" y="3864832"/>
              <a:ext cx="1002475" cy="113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 title="10.png"/>
            <p:cNvPicPr preferRelativeResize="0"/>
            <p:nvPr/>
          </p:nvPicPr>
          <p:blipFill>
            <a:blip r:embed="rId12">
              <a:alphaModFix amt="60000"/>
            </a:blip>
            <a:stretch>
              <a:fillRect/>
            </a:stretch>
          </p:blipFill>
          <p:spPr>
            <a:xfrm>
              <a:off x="733563" y="3830924"/>
              <a:ext cx="260225" cy="260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" name="Google Shape;65;p13"/>
          <p:cNvGrpSpPr/>
          <p:nvPr/>
        </p:nvGrpSpPr>
        <p:grpSpPr>
          <a:xfrm>
            <a:off x="377897" y="501525"/>
            <a:ext cx="971550" cy="1101477"/>
            <a:chOff x="377897" y="501525"/>
            <a:chExt cx="971550" cy="1101477"/>
          </a:xfrm>
        </p:grpSpPr>
        <p:pic>
          <p:nvPicPr>
            <p:cNvPr id="66" name="Google Shape;66;p13" title="9.png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29250" y="501525"/>
              <a:ext cx="297850" cy="297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3" title="Christmas ball stripes.png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77897" y="581482"/>
              <a:ext cx="971550" cy="10215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13"/>
          <p:cNvSpPr txBox="1"/>
          <p:nvPr/>
        </p:nvSpPr>
        <p:spPr>
          <a:xfrm>
            <a:off x="1036825" y="545800"/>
            <a:ext cx="1812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2C981"/>
                </a:solidFill>
                <a:latin typeface="Comfortaa"/>
                <a:ea typeface="Comfortaa"/>
                <a:cs typeface="Comfortaa"/>
                <a:sym typeface="Comfortaa"/>
              </a:rPr>
              <a:t>Y O U  A R E  I N V I T E D  T O</a:t>
            </a:r>
            <a:endParaRPr sz="700">
              <a:solidFill>
                <a:srgbClr val="E2C98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2C981"/>
                </a:solidFill>
                <a:latin typeface="Comfortaa"/>
                <a:ea typeface="Comfortaa"/>
                <a:cs typeface="Comfortaa"/>
                <a:sym typeface="Comfortaa"/>
              </a:rPr>
              <a:t>O U R  A N N U A L</a:t>
            </a:r>
            <a:endParaRPr sz="700">
              <a:solidFill>
                <a:srgbClr val="E2C98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036825" y="4199000"/>
            <a:ext cx="1812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DFA5"/>
                </a:solidFill>
                <a:latin typeface="Reddit Sans"/>
                <a:ea typeface="Reddit Sans"/>
                <a:cs typeface="Reddit Sans"/>
                <a:sym typeface="Reddit Sans"/>
              </a:rPr>
              <a:t>25 DECEMBER</a:t>
            </a:r>
            <a:endParaRPr sz="1800">
              <a:solidFill>
                <a:srgbClr val="F1DFA5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407275" y="4883311"/>
            <a:ext cx="3071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4E8AB"/>
                </a:solidFill>
                <a:latin typeface="Reddit Sans"/>
                <a:ea typeface="Reddit Sans"/>
                <a:cs typeface="Reddit Sans"/>
                <a:sym typeface="Reddit Sans"/>
              </a:rPr>
              <a:t>FREE ENTRY / DOORS OPEN AT 9:00 PM</a:t>
            </a:r>
            <a:endParaRPr sz="1000">
              <a:solidFill>
                <a:srgbClr val="F4E8AB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407275" y="5155986"/>
            <a:ext cx="3071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4E8AB"/>
                </a:solidFill>
                <a:latin typeface="Reddit Sans"/>
                <a:ea typeface="Reddit Sans"/>
                <a:cs typeface="Reddit Sans"/>
                <a:sym typeface="Reddit Sans"/>
              </a:rPr>
              <a:t>WWW.YOURCLUB.COM</a:t>
            </a:r>
            <a:endParaRPr sz="800">
              <a:solidFill>
                <a:srgbClr val="F4E8AB"/>
              </a:solidFill>
              <a:latin typeface="Reddit Sans"/>
              <a:ea typeface="Reddit Sans"/>
              <a:cs typeface="Reddit Sans"/>
              <a:sym typeface="Reddi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4E8AB"/>
                </a:solidFill>
                <a:latin typeface="Reddit Sans"/>
                <a:ea typeface="Reddit Sans"/>
                <a:cs typeface="Reddit Sans"/>
                <a:sym typeface="Reddit Sans"/>
              </a:rPr>
              <a:t>CONTACT: 123 456 7890 </a:t>
            </a:r>
            <a:r>
              <a:rPr lang="en" sz="800">
                <a:solidFill>
                  <a:srgbClr val="F4E8AB"/>
                </a:solidFill>
                <a:latin typeface="Reddit Sans"/>
                <a:ea typeface="Reddit Sans"/>
                <a:cs typeface="Reddit Sans"/>
                <a:sym typeface="Reddit Sans"/>
              </a:rPr>
              <a:t>-</a:t>
            </a:r>
            <a:r>
              <a:rPr lang="en" sz="800">
                <a:solidFill>
                  <a:srgbClr val="F4E8AB"/>
                </a:solidFill>
                <a:latin typeface="Reddit Sans"/>
                <a:ea typeface="Reddit Sans"/>
                <a:cs typeface="Reddit Sans"/>
                <a:sym typeface="Reddit Sans"/>
              </a:rPr>
              <a:t> 67 MAIN ROAD, NEW YORK</a:t>
            </a:r>
            <a:endParaRPr sz="800">
              <a:solidFill>
                <a:srgbClr val="F4E8AB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pic>
        <p:nvPicPr>
          <p:cNvPr id="72" name="Google Shape;72;p13" title="112.png"/>
          <p:cNvPicPr preferRelativeResize="0"/>
          <p:nvPr/>
        </p:nvPicPr>
        <p:blipFill>
          <a:blip r:embed="rId15">
            <a:alphaModFix amt="82000"/>
          </a:blip>
          <a:stretch>
            <a:fillRect/>
          </a:stretch>
        </p:blipFill>
        <p:spPr>
          <a:xfrm>
            <a:off x="516725" y="1083075"/>
            <a:ext cx="3048450" cy="192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title="ax.png"/>
          <p:cNvPicPr preferRelativeResize="0"/>
          <p:nvPr/>
        </p:nvPicPr>
        <p:blipFill>
          <a:blip r:embed="rId16">
            <a:alphaModFix amt="81000"/>
          </a:blip>
          <a:stretch>
            <a:fillRect/>
          </a:stretch>
        </p:blipFill>
        <p:spPr>
          <a:xfrm>
            <a:off x="164326" y="1001626"/>
            <a:ext cx="2661750" cy="280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