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7772400" cx="10058400"/>
  <p:notesSz cx="6858000" cy="9144000"/>
  <p:embeddedFontLst>
    <p:embeddedFont>
      <p:font typeface="Poppins"/>
      <p:regular r:id="rId7"/>
      <p:bold r:id="rId8"/>
      <p:italic r:id="rId9"/>
      <p:boldItalic r:id="rId10"/>
    </p:embeddedFont>
    <p:embeddedFont>
      <p:font typeface="Poppins Medium"/>
      <p:regular r:id="rId11"/>
      <p:bold r:id="rId12"/>
      <p:italic r:id="rId13"/>
      <p:boldItalic r:id="rId14"/>
    </p:embeddedFont>
    <p:embeddedFont>
      <p:font typeface="Rubik"/>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oppinsMedium-regular.fntdata"/><Relationship Id="rId10" Type="http://schemas.openxmlformats.org/officeDocument/2006/relationships/font" Target="fonts/Poppins-boldItalic.fntdata"/><Relationship Id="rId13" Type="http://schemas.openxmlformats.org/officeDocument/2006/relationships/font" Target="fonts/PoppinsMedium-italic.fntdata"/><Relationship Id="rId12" Type="http://schemas.openxmlformats.org/officeDocument/2006/relationships/font" Target="fonts/Poppins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oppins-italic.fntdata"/><Relationship Id="rId15" Type="http://schemas.openxmlformats.org/officeDocument/2006/relationships/font" Target="fonts/Rubik-regular.fntdata"/><Relationship Id="rId14" Type="http://schemas.openxmlformats.org/officeDocument/2006/relationships/font" Target="fonts/PoppinsMedium-boldItalic.fntdata"/><Relationship Id="rId17" Type="http://schemas.openxmlformats.org/officeDocument/2006/relationships/font" Target="fonts/Rubik-italic.fntdata"/><Relationship Id="rId16" Type="http://schemas.openxmlformats.org/officeDocument/2006/relationships/font" Target="fonts/Rubik-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ubik-boldItalic.fntdata"/><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89a402a67_0_61: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89a402a6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33"/>
              <a:buNone/>
              <a:defRPr sz="6432"/>
            </a:lvl1pPr>
            <a:lvl2pPr lvl="1" algn="ctr">
              <a:spcBef>
                <a:spcPts val="0"/>
              </a:spcBef>
              <a:spcAft>
                <a:spcPts val="0"/>
              </a:spcAft>
              <a:buSzPts val="6433"/>
              <a:buNone/>
              <a:defRPr sz="6432"/>
            </a:lvl2pPr>
            <a:lvl3pPr lvl="2" algn="ctr">
              <a:spcBef>
                <a:spcPts val="0"/>
              </a:spcBef>
              <a:spcAft>
                <a:spcPts val="0"/>
              </a:spcAft>
              <a:buSzPts val="6433"/>
              <a:buNone/>
              <a:defRPr sz="6432"/>
            </a:lvl3pPr>
            <a:lvl4pPr lvl="3" algn="ctr">
              <a:spcBef>
                <a:spcPts val="0"/>
              </a:spcBef>
              <a:spcAft>
                <a:spcPts val="0"/>
              </a:spcAft>
              <a:buSzPts val="6433"/>
              <a:buNone/>
              <a:defRPr sz="6432"/>
            </a:lvl4pPr>
            <a:lvl5pPr lvl="4" algn="ctr">
              <a:spcBef>
                <a:spcPts val="0"/>
              </a:spcBef>
              <a:spcAft>
                <a:spcPts val="0"/>
              </a:spcAft>
              <a:buSzPts val="6433"/>
              <a:buNone/>
              <a:defRPr sz="6432"/>
            </a:lvl5pPr>
            <a:lvl6pPr lvl="5" algn="ctr">
              <a:spcBef>
                <a:spcPts val="0"/>
              </a:spcBef>
              <a:spcAft>
                <a:spcPts val="0"/>
              </a:spcAft>
              <a:buSzPts val="6433"/>
              <a:buNone/>
              <a:defRPr sz="6432"/>
            </a:lvl6pPr>
            <a:lvl7pPr lvl="6" algn="ctr">
              <a:spcBef>
                <a:spcPts val="0"/>
              </a:spcBef>
              <a:spcAft>
                <a:spcPts val="0"/>
              </a:spcAft>
              <a:buSzPts val="6433"/>
              <a:buNone/>
              <a:defRPr sz="6432"/>
            </a:lvl7pPr>
            <a:lvl8pPr lvl="7" algn="ctr">
              <a:spcBef>
                <a:spcPts val="0"/>
              </a:spcBef>
              <a:spcAft>
                <a:spcPts val="0"/>
              </a:spcAft>
              <a:buSzPts val="6433"/>
              <a:buNone/>
              <a:defRPr sz="6432"/>
            </a:lvl8pPr>
            <a:lvl9pPr lvl="8" algn="ctr">
              <a:spcBef>
                <a:spcPts val="0"/>
              </a:spcBef>
              <a:spcAft>
                <a:spcPts val="0"/>
              </a:spcAft>
              <a:buSzPts val="6433"/>
              <a:buNone/>
              <a:defRPr sz="6432"/>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464"/>
              <a:buNone/>
              <a:defRPr sz="3463"/>
            </a:lvl1pPr>
            <a:lvl2pPr lvl="1" algn="ctr">
              <a:lnSpc>
                <a:spcPct val="100000"/>
              </a:lnSpc>
              <a:spcBef>
                <a:spcPts val="0"/>
              </a:spcBef>
              <a:spcAft>
                <a:spcPts val="0"/>
              </a:spcAft>
              <a:buSzPts val="3464"/>
              <a:buNone/>
              <a:defRPr sz="3463"/>
            </a:lvl2pPr>
            <a:lvl3pPr lvl="2" algn="ctr">
              <a:lnSpc>
                <a:spcPct val="100000"/>
              </a:lnSpc>
              <a:spcBef>
                <a:spcPts val="0"/>
              </a:spcBef>
              <a:spcAft>
                <a:spcPts val="0"/>
              </a:spcAft>
              <a:buSzPts val="3464"/>
              <a:buNone/>
              <a:defRPr sz="3463"/>
            </a:lvl3pPr>
            <a:lvl4pPr lvl="3" algn="ctr">
              <a:lnSpc>
                <a:spcPct val="100000"/>
              </a:lnSpc>
              <a:spcBef>
                <a:spcPts val="0"/>
              </a:spcBef>
              <a:spcAft>
                <a:spcPts val="0"/>
              </a:spcAft>
              <a:buSzPts val="3464"/>
              <a:buNone/>
              <a:defRPr sz="3463"/>
            </a:lvl4pPr>
            <a:lvl5pPr lvl="4" algn="ctr">
              <a:lnSpc>
                <a:spcPct val="100000"/>
              </a:lnSpc>
              <a:spcBef>
                <a:spcPts val="0"/>
              </a:spcBef>
              <a:spcAft>
                <a:spcPts val="0"/>
              </a:spcAft>
              <a:buSzPts val="3464"/>
              <a:buNone/>
              <a:defRPr sz="3463"/>
            </a:lvl5pPr>
            <a:lvl6pPr lvl="5" algn="ctr">
              <a:lnSpc>
                <a:spcPct val="100000"/>
              </a:lnSpc>
              <a:spcBef>
                <a:spcPts val="0"/>
              </a:spcBef>
              <a:spcAft>
                <a:spcPts val="0"/>
              </a:spcAft>
              <a:buSzPts val="3464"/>
              <a:buNone/>
              <a:defRPr sz="3463"/>
            </a:lvl6pPr>
            <a:lvl7pPr lvl="6" algn="ctr">
              <a:lnSpc>
                <a:spcPct val="100000"/>
              </a:lnSpc>
              <a:spcBef>
                <a:spcPts val="0"/>
              </a:spcBef>
              <a:spcAft>
                <a:spcPts val="0"/>
              </a:spcAft>
              <a:buSzPts val="3464"/>
              <a:buNone/>
              <a:defRPr sz="3463"/>
            </a:lvl7pPr>
            <a:lvl8pPr lvl="7" algn="ctr">
              <a:lnSpc>
                <a:spcPct val="100000"/>
              </a:lnSpc>
              <a:spcBef>
                <a:spcPts val="0"/>
              </a:spcBef>
              <a:spcAft>
                <a:spcPts val="0"/>
              </a:spcAft>
              <a:buSzPts val="3464"/>
              <a:buNone/>
              <a:defRPr sz="3463"/>
            </a:lvl8pPr>
            <a:lvl9pPr lvl="8" algn="ctr">
              <a:lnSpc>
                <a:spcPct val="100000"/>
              </a:lnSpc>
              <a:spcBef>
                <a:spcPts val="0"/>
              </a:spcBef>
              <a:spcAft>
                <a:spcPts val="0"/>
              </a:spcAft>
              <a:buSzPts val="3464"/>
              <a:buNone/>
              <a:defRPr sz="3463"/>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44"/>
              <a:buNone/>
              <a:defRPr sz="14844"/>
            </a:lvl1pPr>
            <a:lvl2pPr lvl="1" algn="ctr">
              <a:spcBef>
                <a:spcPts val="0"/>
              </a:spcBef>
              <a:spcAft>
                <a:spcPts val="0"/>
              </a:spcAft>
              <a:buSzPts val="14844"/>
              <a:buNone/>
              <a:defRPr sz="14844"/>
            </a:lvl2pPr>
            <a:lvl3pPr lvl="2" algn="ctr">
              <a:spcBef>
                <a:spcPts val="0"/>
              </a:spcBef>
              <a:spcAft>
                <a:spcPts val="0"/>
              </a:spcAft>
              <a:buSzPts val="14844"/>
              <a:buNone/>
              <a:defRPr sz="14844"/>
            </a:lvl3pPr>
            <a:lvl4pPr lvl="3" algn="ctr">
              <a:spcBef>
                <a:spcPts val="0"/>
              </a:spcBef>
              <a:spcAft>
                <a:spcPts val="0"/>
              </a:spcAft>
              <a:buSzPts val="14844"/>
              <a:buNone/>
              <a:defRPr sz="14844"/>
            </a:lvl4pPr>
            <a:lvl5pPr lvl="4" algn="ctr">
              <a:spcBef>
                <a:spcPts val="0"/>
              </a:spcBef>
              <a:spcAft>
                <a:spcPts val="0"/>
              </a:spcAft>
              <a:buSzPts val="14844"/>
              <a:buNone/>
              <a:defRPr sz="14844"/>
            </a:lvl5pPr>
            <a:lvl6pPr lvl="5" algn="ctr">
              <a:spcBef>
                <a:spcPts val="0"/>
              </a:spcBef>
              <a:spcAft>
                <a:spcPts val="0"/>
              </a:spcAft>
              <a:buSzPts val="14844"/>
              <a:buNone/>
              <a:defRPr sz="14844"/>
            </a:lvl6pPr>
            <a:lvl7pPr lvl="6" algn="ctr">
              <a:spcBef>
                <a:spcPts val="0"/>
              </a:spcBef>
              <a:spcAft>
                <a:spcPts val="0"/>
              </a:spcAft>
              <a:buSzPts val="14844"/>
              <a:buNone/>
              <a:defRPr sz="14844"/>
            </a:lvl7pPr>
            <a:lvl8pPr lvl="7" algn="ctr">
              <a:spcBef>
                <a:spcPts val="0"/>
              </a:spcBef>
              <a:spcAft>
                <a:spcPts val="0"/>
              </a:spcAft>
              <a:buSzPts val="14844"/>
              <a:buNone/>
              <a:defRPr sz="14844"/>
            </a:lvl8pPr>
            <a:lvl9pPr lvl="8" algn="ctr">
              <a:spcBef>
                <a:spcPts val="0"/>
              </a:spcBef>
              <a:spcAft>
                <a:spcPts val="0"/>
              </a:spcAft>
              <a:buSzPts val="14844"/>
              <a:buNone/>
              <a:defRPr sz="14844"/>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9993" lvl="0" marL="457200" algn="ctr">
              <a:spcBef>
                <a:spcPts val="0"/>
              </a:spcBef>
              <a:spcAft>
                <a:spcPts val="0"/>
              </a:spcAft>
              <a:buSzPts val="2227"/>
              <a:buChar char="●"/>
              <a:defRPr sz="2226"/>
            </a:lvl1pPr>
            <a:lvl2pPr indent="-338572" lvl="1" marL="914400" algn="ctr">
              <a:spcBef>
                <a:spcPts val="0"/>
              </a:spcBef>
              <a:spcAft>
                <a:spcPts val="0"/>
              </a:spcAft>
              <a:buSzPts val="1732"/>
              <a:buChar char="○"/>
              <a:defRPr sz="1731"/>
            </a:lvl2pPr>
            <a:lvl3pPr indent="-338572" lvl="2" marL="1371600" algn="ctr">
              <a:spcBef>
                <a:spcPts val="0"/>
              </a:spcBef>
              <a:spcAft>
                <a:spcPts val="0"/>
              </a:spcAft>
              <a:buSzPts val="1732"/>
              <a:buChar char="■"/>
              <a:defRPr sz="1731"/>
            </a:lvl3pPr>
            <a:lvl4pPr indent="-338572" lvl="3" marL="1828800" algn="ctr">
              <a:spcBef>
                <a:spcPts val="0"/>
              </a:spcBef>
              <a:spcAft>
                <a:spcPts val="0"/>
              </a:spcAft>
              <a:buSzPts val="1732"/>
              <a:buChar char="●"/>
              <a:defRPr sz="1731"/>
            </a:lvl4pPr>
            <a:lvl5pPr indent="-338572" lvl="4" marL="2286000" algn="ctr">
              <a:spcBef>
                <a:spcPts val="0"/>
              </a:spcBef>
              <a:spcAft>
                <a:spcPts val="0"/>
              </a:spcAft>
              <a:buSzPts val="1732"/>
              <a:buChar char="○"/>
              <a:defRPr sz="1731"/>
            </a:lvl5pPr>
            <a:lvl6pPr indent="-338572" lvl="5" marL="2743200" algn="ctr">
              <a:spcBef>
                <a:spcPts val="0"/>
              </a:spcBef>
              <a:spcAft>
                <a:spcPts val="0"/>
              </a:spcAft>
              <a:buSzPts val="1732"/>
              <a:buChar char="■"/>
              <a:defRPr sz="1731"/>
            </a:lvl6pPr>
            <a:lvl7pPr indent="-338572" lvl="6" marL="3200400" algn="ctr">
              <a:spcBef>
                <a:spcPts val="0"/>
              </a:spcBef>
              <a:spcAft>
                <a:spcPts val="0"/>
              </a:spcAft>
              <a:buSzPts val="1732"/>
              <a:buChar char="●"/>
              <a:defRPr sz="1731"/>
            </a:lvl7pPr>
            <a:lvl8pPr indent="-338572" lvl="7" marL="3657600" algn="ctr">
              <a:spcBef>
                <a:spcPts val="0"/>
              </a:spcBef>
              <a:spcAft>
                <a:spcPts val="0"/>
              </a:spcAft>
              <a:buSzPts val="1732"/>
              <a:buChar char="○"/>
              <a:defRPr sz="1731"/>
            </a:lvl8pPr>
            <a:lvl9pPr indent="-338572" lvl="8" marL="4114800" algn="ctr">
              <a:spcBef>
                <a:spcPts val="0"/>
              </a:spcBef>
              <a:spcAft>
                <a:spcPts val="0"/>
              </a:spcAft>
              <a:buSzPts val="1732"/>
              <a:buChar char="■"/>
              <a:defRPr sz="1731"/>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453"/>
              <a:buNone/>
              <a:defRPr sz="4453"/>
            </a:lvl1pPr>
            <a:lvl2pPr lvl="1" algn="ctr">
              <a:spcBef>
                <a:spcPts val="0"/>
              </a:spcBef>
              <a:spcAft>
                <a:spcPts val="0"/>
              </a:spcAft>
              <a:buSzPts val="4453"/>
              <a:buNone/>
              <a:defRPr sz="4453"/>
            </a:lvl2pPr>
            <a:lvl3pPr lvl="2" algn="ctr">
              <a:spcBef>
                <a:spcPts val="0"/>
              </a:spcBef>
              <a:spcAft>
                <a:spcPts val="0"/>
              </a:spcAft>
              <a:buSzPts val="4453"/>
              <a:buNone/>
              <a:defRPr sz="4453"/>
            </a:lvl3pPr>
            <a:lvl4pPr lvl="3" algn="ctr">
              <a:spcBef>
                <a:spcPts val="0"/>
              </a:spcBef>
              <a:spcAft>
                <a:spcPts val="0"/>
              </a:spcAft>
              <a:buSzPts val="4453"/>
              <a:buNone/>
              <a:defRPr sz="4453"/>
            </a:lvl4pPr>
            <a:lvl5pPr lvl="4" algn="ctr">
              <a:spcBef>
                <a:spcPts val="0"/>
              </a:spcBef>
              <a:spcAft>
                <a:spcPts val="0"/>
              </a:spcAft>
              <a:buSzPts val="4453"/>
              <a:buNone/>
              <a:defRPr sz="4453"/>
            </a:lvl5pPr>
            <a:lvl6pPr lvl="5" algn="ctr">
              <a:spcBef>
                <a:spcPts val="0"/>
              </a:spcBef>
              <a:spcAft>
                <a:spcPts val="0"/>
              </a:spcAft>
              <a:buSzPts val="4453"/>
              <a:buNone/>
              <a:defRPr sz="4453"/>
            </a:lvl6pPr>
            <a:lvl7pPr lvl="6" algn="ctr">
              <a:spcBef>
                <a:spcPts val="0"/>
              </a:spcBef>
              <a:spcAft>
                <a:spcPts val="0"/>
              </a:spcAft>
              <a:buSzPts val="4453"/>
              <a:buNone/>
              <a:defRPr sz="4453"/>
            </a:lvl7pPr>
            <a:lvl8pPr lvl="7" algn="ctr">
              <a:spcBef>
                <a:spcPts val="0"/>
              </a:spcBef>
              <a:spcAft>
                <a:spcPts val="0"/>
              </a:spcAft>
              <a:buSzPts val="4453"/>
              <a:buNone/>
              <a:defRPr sz="4453"/>
            </a:lvl8pPr>
            <a:lvl9pPr lvl="8" algn="ctr">
              <a:spcBef>
                <a:spcPts val="0"/>
              </a:spcBef>
              <a:spcAft>
                <a:spcPts val="0"/>
              </a:spcAft>
              <a:buSzPts val="4453"/>
              <a:buNone/>
              <a:defRPr sz="4453"/>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464"/>
              <a:buNone/>
              <a:defRPr sz="3463"/>
            </a:lvl1pPr>
            <a:lvl2pPr lvl="1">
              <a:spcBef>
                <a:spcPts val="0"/>
              </a:spcBef>
              <a:spcAft>
                <a:spcPts val="0"/>
              </a:spcAft>
              <a:buSzPts val="3464"/>
              <a:buNone/>
              <a:defRPr sz="3463"/>
            </a:lvl2pPr>
            <a:lvl3pPr lvl="2">
              <a:spcBef>
                <a:spcPts val="0"/>
              </a:spcBef>
              <a:spcAft>
                <a:spcPts val="0"/>
              </a:spcAft>
              <a:buSzPts val="3464"/>
              <a:buNone/>
              <a:defRPr sz="3463"/>
            </a:lvl3pPr>
            <a:lvl4pPr lvl="3">
              <a:spcBef>
                <a:spcPts val="0"/>
              </a:spcBef>
              <a:spcAft>
                <a:spcPts val="0"/>
              </a:spcAft>
              <a:buSzPts val="3464"/>
              <a:buNone/>
              <a:defRPr sz="3463"/>
            </a:lvl4pPr>
            <a:lvl5pPr lvl="4">
              <a:spcBef>
                <a:spcPts val="0"/>
              </a:spcBef>
              <a:spcAft>
                <a:spcPts val="0"/>
              </a:spcAft>
              <a:buSzPts val="3464"/>
              <a:buNone/>
              <a:defRPr sz="3463"/>
            </a:lvl5pPr>
            <a:lvl6pPr lvl="5">
              <a:spcBef>
                <a:spcPts val="0"/>
              </a:spcBef>
              <a:spcAft>
                <a:spcPts val="0"/>
              </a:spcAft>
              <a:buSzPts val="3464"/>
              <a:buNone/>
              <a:defRPr sz="3463"/>
            </a:lvl6pPr>
            <a:lvl7pPr lvl="6">
              <a:spcBef>
                <a:spcPts val="0"/>
              </a:spcBef>
              <a:spcAft>
                <a:spcPts val="0"/>
              </a:spcAft>
              <a:buSzPts val="3464"/>
              <a:buNone/>
              <a:defRPr sz="3463"/>
            </a:lvl7pPr>
            <a:lvl8pPr lvl="7">
              <a:spcBef>
                <a:spcPts val="0"/>
              </a:spcBef>
              <a:spcAft>
                <a:spcPts val="0"/>
              </a:spcAft>
              <a:buSzPts val="3464"/>
              <a:buNone/>
              <a:defRPr sz="3463"/>
            </a:lvl8pPr>
            <a:lvl9pPr lvl="8">
              <a:spcBef>
                <a:spcPts val="0"/>
              </a:spcBef>
              <a:spcAft>
                <a:spcPts val="0"/>
              </a:spcAft>
              <a:buSzPts val="3464"/>
              <a:buNone/>
              <a:defRPr sz="3463"/>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9993" lvl="0" marL="457200">
              <a:spcBef>
                <a:spcPts val="0"/>
              </a:spcBef>
              <a:spcAft>
                <a:spcPts val="0"/>
              </a:spcAft>
              <a:buSzPts val="2227"/>
              <a:buChar char="●"/>
              <a:defRPr sz="2226"/>
            </a:lvl1pPr>
            <a:lvl2pPr indent="-338572" lvl="1" marL="914400">
              <a:spcBef>
                <a:spcPts val="0"/>
              </a:spcBef>
              <a:spcAft>
                <a:spcPts val="0"/>
              </a:spcAft>
              <a:buSzPts val="1732"/>
              <a:buChar char="○"/>
              <a:defRPr sz="1731"/>
            </a:lvl2pPr>
            <a:lvl3pPr indent="-338572" lvl="2" marL="1371600">
              <a:spcBef>
                <a:spcPts val="0"/>
              </a:spcBef>
              <a:spcAft>
                <a:spcPts val="0"/>
              </a:spcAft>
              <a:buSzPts val="1732"/>
              <a:buChar char="■"/>
              <a:defRPr sz="1731"/>
            </a:lvl3pPr>
            <a:lvl4pPr indent="-338572" lvl="3" marL="1828800">
              <a:spcBef>
                <a:spcPts val="0"/>
              </a:spcBef>
              <a:spcAft>
                <a:spcPts val="0"/>
              </a:spcAft>
              <a:buSzPts val="1732"/>
              <a:buChar char="●"/>
              <a:defRPr sz="1731"/>
            </a:lvl4pPr>
            <a:lvl5pPr indent="-338572" lvl="4" marL="2286000">
              <a:spcBef>
                <a:spcPts val="0"/>
              </a:spcBef>
              <a:spcAft>
                <a:spcPts val="0"/>
              </a:spcAft>
              <a:buSzPts val="1732"/>
              <a:buChar char="○"/>
              <a:defRPr sz="1731"/>
            </a:lvl5pPr>
            <a:lvl6pPr indent="-338572" lvl="5" marL="2743200">
              <a:spcBef>
                <a:spcPts val="0"/>
              </a:spcBef>
              <a:spcAft>
                <a:spcPts val="0"/>
              </a:spcAft>
              <a:buSzPts val="1732"/>
              <a:buChar char="■"/>
              <a:defRPr sz="1731"/>
            </a:lvl6pPr>
            <a:lvl7pPr indent="-338572" lvl="6" marL="3200400">
              <a:spcBef>
                <a:spcPts val="0"/>
              </a:spcBef>
              <a:spcAft>
                <a:spcPts val="0"/>
              </a:spcAft>
              <a:buSzPts val="1732"/>
              <a:buChar char="●"/>
              <a:defRPr sz="1731"/>
            </a:lvl7pPr>
            <a:lvl8pPr indent="-338572" lvl="7" marL="3657600">
              <a:spcBef>
                <a:spcPts val="0"/>
              </a:spcBef>
              <a:spcAft>
                <a:spcPts val="0"/>
              </a:spcAft>
              <a:buSzPts val="1732"/>
              <a:buChar char="○"/>
              <a:defRPr sz="1731"/>
            </a:lvl8pPr>
            <a:lvl9pPr indent="-338572" lvl="8" marL="4114800">
              <a:spcBef>
                <a:spcPts val="0"/>
              </a:spcBef>
              <a:spcAft>
                <a:spcPts val="0"/>
              </a:spcAft>
              <a:buSzPts val="1732"/>
              <a:buChar char="■"/>
              <a:defRPr sz="1731"/>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464"/>
              <a:buNone/>
              <a:defRPr sz="3463"/>
            </a:lvl1pPr>
            <a:lvl2pPr lvl="1">
              <a:spcBef>
                <a:spcPts val="0"/>
              </a:spcBef>
              <a:spcAft>
                <a:spcPts val="0"/>
              </a:spcAft>
              <a:buSzPts val="3464"/>
              <a:buNone/>
              <a:defRPr sz="3463"/>
            </a:lvl2pPr>
            <a:lvl3pPr lvl="2">
              <a:spcBef>
                <a:spcPts val="0"/>
              </a:spcBef>
              <a:spcAft>
                <a:spcPts val="0"/>
              </a:spcAft>
              <a:buSzPts val="3464"/>
              <a:buNone/>
              <a:defRPr sz="3463"/>
            </a:lvl3pPr>
            <a:lvl4pPr lvl="3">
              <a:spcBef>
                <a:spcPts val="0"/>
              </a:spcBef>
              <a:spcAft>
                <a:spcPts val="0"/>
              </a:spcAft>
              <a:buSzPts val="3464"/>
              <a:buNone/>
              <a:defRPr sz="3463"/>
            </a:lvl4pPr>
            <a:lvl5pPr lvl="4">
              <a:spcBef>
                <a:spcPts val="0"/>
              </a:spcBef>
              <a:spcAft>
                <a:spcPts val="0"/>
              </a:spcAft>
              <a:buSzPts val="3464"/>
              <a:buNone/>
              <a:defRPr sz="3463"/>
            </a:lvl5pPr>
            <a:lvl6pPr lvl="5">
              <a:spcBef>
                <a:spcPts val="0"/>
              </a:spcBef>
              <a:spcAft>
                <a:spcPts val="0"/>
              </a:spcAft>
              <a:buSzPts val="3464"/>
              <a:buNone/>
              <a:defRPr sz="3463"/>
            </a:lvl6pPr>
            <a:lvl7pPr lvl="6">
              <a:spcBef>
                <a:spcPts val="0"/>
              </a:spcBef>
              <a:spcAft>
                <a:spcPts val="0"/>
              </a:spcAft>
              <a:buSzPts val="3464"/>
              <a:buNone/>
              <a:defRPr sz="3463"/>
            </a:lvl7pPr>
            <a:lvl8pPr lvl="7">
              <a:spcBef>
                <a:spcPts val="0"/>
              </a:spcBef>
              <a:spcAft>
                <a:spcPts val="0"/>
              </a:spcAft>
              <a:buSzPts val="3464"/>
              <a:buNone/>
              <a:defRPr sz="3463"/>
            </a:lvl8pPr>
            <a:lvl9pPr lvl="8">
              <a:spcBef>
                <a:spcPts val="0"/>
              </a:spcBef>
              <a:spcAft>
                <a:spcPts val="0"/>
              </a:spcAft>
              <a:buSzPts val="3464"/>
              <a:buNone/>
              <a:defRPr sz="3463"/>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8572" lvl="0" marL="457200">
              <a:spcBef>
                <a:spcPts val="0"/>
              </a:spcBef>
              <a:spcAft>
                <a:spcPts val="0"/>
              </a:spcAft>
              <a:buSzPts val="1732"/>
              <a:buChar char="●"/>
              <a:defRPr sz="1731"/>
            </a:lvl1pPr>
            <a:lvl2pPr indent="-322861" lvl="1" marL="914400">
              <a:spcBef>
                <a:spcPts val="0"/>
              </a:spcBef>
              <a:spcAft>
                <a:spcPts val="0"/>
              </a:spcAft>
              <a:buSzPts val="1484"/>
              <a:buChar char="○"/>
              <a:defRPr sz="1484"/>
            </a:lvl2pPr>
            <a:lvl3pPr indent="-322861" lvl="2" marL="1371600">
              <a:spcBef>
                <a:spcPts val="0"/>
              </a:spcBef>
              <a:spcAft>
                <a:spcPts val="0"/>
              </a:spcAft>
              <a:buSzPts val="1484"/>
              <a:buChar char="■"/>
              <a:defRPr sz="1484"/>
            </a:lvl3pPr>
            <a:lvl4pPr indent="-322861" lvl="3" marL="1828800">
              <a:spcBef>
                <a:spcPts val="0"/>
              </a:spcBef>
              <a:spcAft>
                <a:spcPts val="0"/>
              </a:spcAft>
              <a:buSzPts val="1484"/>
              <a:buChar char="●"/>
              <a:defRPr sz="1484"/>
            </a:lvl4pPr>
            <a:lvl5pPr indent="-322861" lvl="4" marL="2286000">
              <a:spcBef>
                <a:spcPts val="0"/>
              </a:spcBef>
              <a:spcAft>
                <a:spcPts val="0"/>
              </a:spcAft>
              <a:buSzPts val="1484"/>
              <a:buChar char="○"/>
              <a:defRPr sz="1484"/>
            </a:lvl5pPr>
            <a:lvl6pPr indent="-322861" lvl="5" marL="2743200">
              <a:spcBef>
                <a:spcPts val="0"/>
              </a:spcBef>
              <a:spcAft>
                <a:spcPts val="0"/>
              </a:spcAft>
              <a:buSzPts val="1484"/>
              <a:buChar char="■"/>
              <a:defRPr sz="1484"/>
            </a:lvl6pPr>
            <a:lvl7pPr indent="-322861" lvl="6" marL="3200400">
              <a:spcBef>
                <a:spcPts val="0"/>
              </a:spcBef>
              <a:spcAft>
                <a:spcPts val="0"/>
              </a:spcAft>
              <a:buSzPts val="1484"/>
              <a:buChar char="●"/>
              <a:defRPr sz="1484"/>
            </a:lvl7pPr>
            <a:lvl8pPr indent="-322862" lvl="7" marL="3657600">
              <a:spcBef>
                <a:spcPts val="0"/>
              </a:spcBef>
              <a:spcAft>
                <a:spcPts val="0"/>
              </a:spcAft>
              <a:buSzPts val="1484"/>
              <a:buChar char="○"/>
              <a:defRPr sz="1484"/>
            </a:lvl8pPr>
            <a:lvl9pPr indent="-322862" lvl="8" marL="4114800">
              <a:spcBef>
                <a:spcPts val="0"/>
              </a:spcBef>
              <a:spcAft>
                <a:spcPts val="0"/>
              </a:spcAft>
              <a:buSzPts val="1484"/>
              <a:buChar char="■"/>
              <a:defRPr sz="1484"/>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8572" lvl="0" marL="457200">
              <a:spcBef>
                <a:spcPts val="0"/>
              </a:spcBef>
              <a:spcAft>
                <a:spcPts val="0"/>
              </a:spcAft>
              <a:buSzPts val="1732"/>
              <a:buChar char="●"/>
              <a:defRPr sz="1731"/>
            </a:lvl1pPr>
            <a:lvl2pPr indent="-322861" lvl="1" marL="914400">
              <a:spcBef>
                <a:spcPts val="0"/>
              </a:spcBef>
              <a:spcAft>
                <a:spcPts val="0"/>
              </a:spcAft>
              <a:buSzPts val="1484"/>
              <a:buChar char="○"/>
              <a:defRPr sz="1484"/>
            </a:lvl2pPr>
            <a:lvl3pPr indent="-322861" lvl="2" marL="1371600">
              <a:spcBef>
                <a:spcPts val="0"/>
              </a:spcBef>
              <a:spcAft>
                <a:spcPts val="0"/>
              </a:spcAft>
              <a:buSzPts val="1484"/>
              <a:buChar char="■"/>
              <a:defRPr sz="1484"/>
            </a:lvl3pPr>
            <a:lvl4pPr indent="-322861" lvl="3" marL="1828800">
              <a:spcBef>
                <a:spcPts val="0"/>
              </a:spcBef>
              <a:spcAft>
                <a:spcPts val="0"/>
              </a:spcAft>
              <a:buSzPts val="1484"/>
              <a:buChar char="●"/>
              <a:defRPr sz="1484"/>
            </a:lvl4pPr>
            <a:lvl5pPr indent="-322861" lvl="4" marL="2286000">
              <a:spcBef>
                <a:spcPts val="0"/>
              </a:spcBef>
              <a:spcAft>
                <a:spcPts val="0"/>
              </a:spcAft>
              <a:buSzPts val="1484"/>
              <a:buChar char="○"/>
              <a:defRPr sz="1484"/>
            </a:lvl5pPr>
            <a:lvl6pPr indent="-322861" lvl="5" marL="2743200">
              <a:spcBef>
                <a:spcPts val="0"/>
              </a:spcBef>
              <a:spcAft>
                <a:spcPts val="0"/>
              </a:spcAft>
              <a:buSzPts val="1484"/>
              <a:buChar char="■"/>
              <a:defRPr sz="1484"/>
            </a:lvl6pPr>
            <a:lvl7pPr indent="-322861" lvl="6" marL="3200400">
              <a:spcBef>
                <a:spcPts val="0"/>
              </a:spcBef>
              <a:spcAft>
                <a:spcPts val="0"/>
              </a:spcAft>
              <a:buSzPts val="1484"/>
              <a:buChar char="●"/>
              <a:defRPr sz="1484"/>
            </a:lvl7pPr>
            <a:lvl8pPr indent="-322862" lvl="7" marL="3657600">
              <a:spcBef>
                <a:spcPts val="0"/>
              </a:spcBef>
              <a:spcAft>
                <a:spcPts val="0"/>
              </a:spcAft>
              <a:buSzPts val="1484"/>
              <a:buChar char="○"/>
              <a:defRPr sz="1484"/>
            </a:lvl8pPr>
            <a:lvl9pPr indent="-322862" lvl="8" marL="4114800">
              <a:spcBef>
                <a:spcPts val="0"/>
              </a:spcBef>
              <a:spcAft>
                <a:spcPts val="0"/>
              </a:spcAft>
              <a:buSzPts val="1484"/>
              <a:buChar char="■"/>
              <a:defRPr sz="1484"/>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464"/>
              <a:buNone/>
              <a:defRPr sz="3463"/>
            </a:lvl1pPr>
            <a:lvl2pPr lvl="1">
              <a:spcBef>
                <a:spcPts val="0"/>
              </a:spcBef>
              <a:spcAft>
                <a:spcPts val="0"/>
              </a:spcAft>
              <a:buSzPts val="3464"/>
              <a:buNone/>
              <a:defRPr sz="3463"/>
            </a:lvl2pPr>
            <a:lvl3pPr lvl="2">
              <a:spcBef>
                <a:spcPts val="0"/>
              </a:spcBef>
              <a:spcAft>
                <a:spcPts val="0"/>
              </a:spcAft>
              <a:buSzPts val="3464"/>
              <a:buNone/>
              <a:defRPr sz="3463"/>
            </a:lvl3pPr>
            <a:lvl4pPr lvl="3">
              <a:spcBef>
                <a:spcPts val="0"/>
              </a:spcBef>
              <a:spcAft>
                <a:spcPts val="0"/>
              </a:spcAft>
              <a:buSzPts val="3464"/>
              <a:buNone/>
              <a:defRPr sz="3463"/>
            </a:lvl4pPr>
            <a:lvl5pPr lvl="4">
              <a:spcBef>
                <a:spcPts val="0"/>
              </a:spcBef>
              <a:spcAft>
                <a:spcPts val="0"/>
              </a:spcAft>
              <a:buSzPts val="3464"/>
              <a:buNone/>
              <a:defRPr sz="3463"/>
            </a:lvl5pPr>
            <a:lvl6pPr lvl="5">
              <a:spcBef>
                <a:spcPts val="0"/>
              </a:spcBef>
              <a:spcAft>
                <a:spcPts val="0"/>
              </a:spcAft>
              <a:buSzPts val="3464"/>
              <a:buNone/>
              <a:defRPr sz="3463"/>
            </a:lvl6pPr>
            <a:lvl7pPr lvl="6">
              <a:spcBef>
                <a:spcPts val="0"/>
              </a:spcBef>
              <a:spcAft>
                <a:spcPts val="0"/>
              </a:spcAft>
              <a:buSzPts val="3464"/>
              <a:buNone/>
              <a:defRPr sz="3463"/>
            </a:lvl7pPr>
            <a:lvl8pPr lvl="7">
              <a:spcBef>
                <a:spcPts val="0"/>
              </a:spcBef>
              <a:spcAft>
                <a:spcPts val="0"/>
              </a:spcAft>
              <a:buSzPts val="3464"/>
              <a:buNone/>
              <a:defRPr sz="3463"/>
            </a:lvl8pPr>
            <a:lvl9pPr lvl="8">
              <a:spcBef>
                <a:spcPts val="0"/>
              </a:spcBef>
              <a:spcAft>
                <a:spcPts val="0"/>
              </a:spcAft>
              <a:buSzPts val="3464"/>
              <a:buNone/>
              <a:defRPr sz="3463"/>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2969"/>
              <a:buNone/>
              <a:defRPr sz="2968"/>
            </a:lvl1pPr>
            <a:lvl2pPr lvl="1">
              <a:spcBef>
                <a:spcPts val="0"/>
              </a:spcBef>
              <a:spcAft>
                <a:spcPts val="0"/>
              </a:spcAft>
              <a:buSzPts val="2969"/>
              <a:buNone/>
              <a:defRPr sz="2968"/>
            </a:lvl2pPr>
            <a:lvl3pPr lvl="2">
              <a:spcBef>
                <a:spcPts val="0"/>
              </a:spcBef>
              <a:spcAft>
                <a:spcPts val="0"/>
              </a:spcAft>
              <a:buSzPts val="2969"/>
              <a:buNone/>
              <a:defRPr sz="2968"/>
            </a:lvl3pPr>
            <a:lvl4pPr lvl="3">
              <a:spcBef>
                <a:spcPts val="0"/>
              </a:spcBef>
              <a:spcAft>
                <a:spcPts val="0"/>
              </a:spcAft>
              <a:buSzPts val="2969"/>
              <a:buNone/>
              <a:defRPr sz="2968"/>
            </a:lvl4pPr>
            <a:lvl5pPr lvl="4">
              <a:spcBef>
                <a:spcPts val="0"/>
              </a:spcBef>
              <a:spcAft>
                <a:spcPts val="0"/>
              </a:spcAft>
              <a:buSzPts val="2969"/>
              <a:buNone/>
              <a:defRPr sz="2968"/>
            </a:lvl5pPr>
            <a:lvl6pPr lvl="5">
              <a:spcBef>
                <a:spcPts val="0"/>
              </a:spcBef>
              <a:spcAft>
                <a:spcPts val="0"/>
              </a:spcAft>
              <a:buSzPts val="2969"/>
              <a:buNone/>
              <a:defRPr sz="2968"/>
            </a:lvl6pPr>
            <a:lvl7pPr lvl="6">
              <a:spcBef>
                <a:spcPts val="0"/>
              </a:spcBef>
              <a:spcAft>
                <a:spcPts val="0"/>
              </a:spcAft>
              <a:buSzPts val="2969"/>
              <a:buNone/>
              <a:defRPr sz="2968"/>
            </a:lvl7pPr>
            <a:lvl8pPr lvl="7">
              <a:spcBef>
                <a:spcPts val="0"/>
              </a:spcBef>
              <a:spcAft>
                <a:spcPts val="0"/>
              </a:spcAft>
              <a:buSzPts val="2969"/>
              <a:buNone/>
              <a:defRPr sz="2968"/>
            </a:lvl8pPr>
            <a:lvl9pPr lvl="8">
              <a:spcBef>
                <a:spcPts val="0"/>
              </a:spcBef>
              <a:spcAft>
                <a:spcPts val="0"/>
              </a:spcAft>
              <a:buSzPts val="2969"/>
              <a:buNone/>
              <a:defRPr sz="2968"/>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2861" lvl="0" marL="457200">
              <a:spcBef>
                <a:spcPts val="0"/>
              </a:spcBef>
              <a:spcAft>
                <a:spcPts val="0"/>
              </a:spcAft>
              <a:buSzPts val="1484"/>
              <a:buChar char="●"/>
              <a:defRPr sz="1484"/>
            </a:lvl1pPr>
            <a:lvl2pPr indent="-322861" lvl="1" marL="914400">
              <a:spcBef>
                <a:spcPts val="0"/>
              </a:spcBef>
              <a:spcAft>
                <a:spcPts val="0"/>
              </a:spcAft>
              <a:buSzPts val="1484"/>
              <a:buChar char="○"/>
              <a:defRPr sz="1484"/>
            </a:lvl2pPr>
            <a:lvl3pPr indent="-322861" lvl="2" marL="1371600">
              <a:spcBef>
                <a:spcPts val="0"/>
              </a:spcBef>
              <a:spcAft>
                <a:spcPts val="0"/>
              </a:spcAft>
              <a:buSzPts val="1484"/>
              <a:buChar char="■"/>
              <a:defRPr sz="1484"/>
            </a:lvl3pPr>
            <a:lvl4pPr indent="-322861" lvl="3" marL="1828800">
              <a:spcBef>
                <a:spcPts val="0"/>
              </a:spcBef>
              <a:spcAft>
                <a:spcPts val="0"/>
              </a:spcAft>
              <a:buSzPts val="1484"/>
              <a:buChar char="●"/>
              <a:defRPr sz="1484"/>
            </a:lvl4pPr>
            <a:lvl5pPr indent="-322861" lvl="4" marL="2286000">
              <a:spcBef>
                <a:spcPts val="0"/>
              </a:spcBef>
              <a:spcAft>
                <a:spcPts val="0"/>
              </a:spcAft>
              <a:buSzPts val="1484"/>
              <a:buChar char="○"/>
              <a:defRPr sz="1484"/>
            </a:lvl5pPr>
            <a:lvl6pPr indent="-322861" lvl="5" marL="2743200">
              <a:spcBef>
                <a:spcPts val="0"/>
              </a:spcBef>
              <a:spcAft>
                <a:spcPts val="0"/>
              </a:spcAft>
              <a:buSzPts val="1484"/>
              <a:buChar char="■"/>
              <a:defRPr sz="1484"/>
            </a:lvl6pPr>
            <a:lvl7pPr indent="-322861" lvl="6" marL="3200400">
              <a:spcBef>
                <a:spcPts val="0"/>
              </a:spcBef>
              <a:spcAft>
                <a:spcPts val="0"/>
              </a:spcAft>
              <a:buSzPts val="1484"/>
              <a:buChar char="●"/>
              <a:defRPr sz="1484"/>
            </a:lvl7pPr>
            <a:lvl8pPr indent="-322862" lvl="7" marL="3657600">
              <a:spcBef>
                <a:spcPts val="0"/>
              </a:spcBef>
              <a:spcAft>
                <a:spcPts val="0"/>
              </a:spcAft>
              <a:buSzPts val="1484"/>
              <a:buChar char="○"/>
              <a:defRPr sz="1484"/>
            </a:lvl8pPr>
            <a:lvl9pPr indent="-322862" lvl="8" marL="4114800">
              <a:spcBef>
                <a:spcPts val="0"/>
              </a:spcBef>
              <a:spcAft>
                <a:spcPts val="0"/>
              </a:spcAft>
              <a:buSzPts val="1484"/>
              <a:buChar char="■"/>
              <a:defRPr sz="1484"/>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38"/>
              <a:buNone/>
              <a:defRPr sz="5937"/>
            </a:lvl1pPr>
            <a:lvl2pPr lvl="1">
              <a:spcBef>
                <a:spcPts val="0"/>
              </a:spcBef>
              <a:spcAft>
                <a:spcPts val="0"/>
              </a:spcAft>
              <a:buSzPts val="5938"/>
              <a:buNone/>
              <a:defRPr sz="5937"/>
            </a:lvl2pPr>
            <a:lvl3pPr lvl="2">
              <a:spcBef>
                <a:spcPts val="0"/>
              </a:spcBef>
              <a:spcAft>
                <a:spcPts val="0"/>
              </a:spcAft>
              <a:buSzPts val="5938"/>
              <a:buNone/>
              <a:defRPr sz="5937"/>
            </a:lvl3pPr>
            <a:lvl4pPr lvl="3">
              <a:spcBef>
                <a:spcPts val="0"/>
              </a:spcBef>
              <a:spcAft>
                <a:spcPts val="0"/>
              </a:spcAft>
              <a:buSzPts val="5938"/>
              <a:buNone/>
              <a:defRPr sz="5937"/>
            </a:lvl4pPr>
            <a:lvl5pPr lvl="4">
              <a:spcBef>
                <a:spcPts val="0"/>
              </a:spcBef>
              <a:spcAft>
                <a:spcPts val="0"/>
              </a:spcAft>
              <a:buSzPts val="5938"/>
              <a:buNone/>
              <a:defRPr sz="5937"/>
            </a:lvl5pPr>
            <a:lvl6pPr lvl="5">
              <a:spcBef>
                <a:spcPts val="0"/>
              </a:spcBef>
              <a:spcAft>
                <a:spcPts val="0"/>
              </a:spcAft>
              <a:buSzPts val="5938"/>
              <a:buNone/>
              <a:defRPr sz="5937"/>
            </a:lvl6pPr>
            <a:lvl7pPr lvl="6">
              <a:spcBef>
                <a:spcPts val="0"/>
              </a:spcBef>
              <a:spcAft>
                <a:spcPts val="0"/>
              </a:spcAft>
              <a:buSzPts val="5938"/>
              <a:buNone/>
              <a:defRPr sz="5937"/>
            </a:lvl7pPr>
            <a:lvl8pPr lvl="7">
              <a:spcBef>
                <a:spcPts val="0"/>
              </a:spcBef>
              <a:spcAft>
                <a:spcPts val="0"/>
              </a:spcAft>
              <a:buSzPts val="5938"/>
              <a:buNone/>
              <a:defRPr sz="5937"/>
            </a:lvl8pPr>
            <a:lvl9pPr lvl="8">
              <a:spcBef>
                <a:spcPts val="0"/>
              </a:spcBef>
              <a:spcAft>
                <a:spcPts val="0"/>
              </a:spcAft>
              <a:buSzPts val="5938"/>
              <a:buNone/>
              <a:defRPr sz="5937"/>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196"/>
              <a:buNone/>
              <a:defRPr sz="5195"/>
            </a:lvl1pPr>
            <a:lvl2pPr lvl="1" algn="ctr">
              <a:spcBef>
                <a:spcPts val="0"/>
              </a:spcBef>
              <a:spcAft>
                <a:spcPts val="0"/>
              </a:spcAft>
              <a:buSzPts val="5196"/>
              <a:buNone/>
              <a:defRPr sz="5195"/>
            </a:lvl2pPr>
            <a:lvl3pPr lvl="2" algn="ctr">
              <a:spcBef>
                <a:spcPts val="0"/>
              </a:spcBef>
              <a:spcAft>
                <a:spcPts val="0"/>
              </a:spcAft>
              <a:buSzPts val="5196"/>
              <a:buNone/>
              <a:defRPr sz="5195"/>
            </a:lvl3pPr>
            <a:lvl4pPr lvl="3" algn="ctr">
              <a:spcBef>
                <a:spcPts val="0"/>
              </a:spcBef>
              <a:spcAft>
                <a:spcPts val="0"/>
              </a:spcAft>
              <a:buSzPts val="5196"/>
              <a:buNone/>
              <a:defRPr sz="5195"/>
            </a:lvl4pPr>
            <a:lvl5pPr lvl="4" algn="ctr">
              <a:spcBef>
                <a:spcPts val="0"/>
              </a:spcBef>
              <a:spcAft>
                <a:spcPts val="0"/>
              </a:spcAft>
              <a:buSzPts val="5196"/>
              <a:buNone/>
              <a:defRPr sz="5195"/>
            </a:lvl5pPr>
            <a:lvl6pPr lvl="5" algn="ctr">
              <a:spcBef>
                <a:spcPts val="0"/>
              </a:spcBef>
              <a:spcAft>
                <a:spcPts val="0"/>
              </a:spcAft>
              <a:buSzPts val="5196"/>
              <a:buNone/>
              <a:defRPr sz="5195"/>
            </a:lvl6pPr>
            <a:lvl7pPr lvl="6" algn="ctr">
              <a:spcBef>
                <a:spcPts val="0"/>
              </a:spcBef>
              <a:spcAft>
                <a:spcPts val="0"/>
              </a:spcAft>
              <a:buSzPts val="5196"/>
              <a:buNone/>
              <a:defRPr sz="5195"/>
            </a:lvl7pPr>
            <a:lvl8pPr lvl="7" algn="ctr">
              <a:spcBef>
                <a:spcPts val="0"/>
              </a:spcBef>
              <a:spcAft>
                <a:spcPts val="0"/>
              </a:spcAft>
              <a:buSzPts val="5196"/>
              <a:buNone/>
              <a:defRPr sz="5195"/>
            </a:lvl8pPr>
            <a:lvl9pPr lvl="8" algn="ctr">
              <a:spcBef>
                <a:spcPts val="0"/>
              </a:spcBef>
              <a:spcAft>
                <a:spcPts val="0"/>
              </a:spcAft>
              <a:buSzPts val="5196"/>
              <a:buNone/>
              <a:defRPr sz="5195"/>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598"/>
              <a:buNone/>
              <a:defRPr sz="2597"/>
            </a:lvl1pPr>
            <a:lvl2pPr lvl="1" algn="ctr">
              <a:lnSpc>
                <a:spcPct val="100000"/>
              </a:lnSpc>
              <a:spcBef>
                <a:spcPts val="0"/>
              </a:spcBef>
              <a:spcAft>
                <a:spcPts val="0"/>
              </a:spcAft>
              <a:buSzPts val="2598"/>
              <a:buNone/>
              <a:defRPr sz="2597"/>
            </a:lvl2pPr>
            <a:lvl3pPr lvl="2" algn="ctr">
              <a:lnSpc>
                <a:spcPct val="100000"/>
              </a:lnSpc>
              <a:spcBef>
                <a:spcPts val="0"/>
              </a:spcBef>
              <a:spcAft>
                <a:spcPts val="0"/>
              </a:spcAft>
              <a:buSzPts val="2598"/>
              <a:buNone/>
              <a:defRPr sz="2597"/>
            </a:lvl3pPr>
            <a:lvl4pPr lvl="3" algn="ctr">
              <a:lnSpc>
                <a:spcPct val="100000"/>
              </a:lnSpc>
              <a:spcBef>
                <a:spcPts val="0"/>
              </a:spcBef>
              <a:spcAft>
                <a:spcPts val="0"/>
              </a:spcAft>
              <a:buSzPts val="2598"/>
              <a:buNone/>
              <a:defRPr sz="2597"/>
            </a:lvl4pPr>
            <a:lvl5pPr lvl="4" algn="ctr">
              <a:lnSpc>
                <a:spcPct val="100000"/>
              </a:lnSpc>
              <a:spcBef>
                <a:spcPts val="0"/>
              </a:spcBef>
              <a:spcAft>
                <a:spcPts val="0"/>
              </a:spcAft>
              <a:buSzPts val="2598"/>
              <a:buNone/>
              <a:defRPr sz="2597"/>
            </a:lvl5pPr>
            <a:lvl6pPr lvl="5" algn="ctr">
              <a:lnSpc>
                <a:spcPct val="100000"/>
              </a:lnSpc>
              <a:spcBef>
                <a:spcPts val="0"/>
              </a:spcBef>
              <a:spcAft>
                <a:spcPts val="0"/>
              </a:spcAft>
              <a:buSzPts val="2598"/>
              <a:buNone/>
              <a:defRPr sz="2597"/>
            </a:lvl6pPr>
            <a:lvl7pPr lvl="6" algn="ctr">
              <a:lnSpc>
                <a:spcPct val="100000"/>
              </a:lnSpc>
              <a:spcBef>
                <a:spcPts val="0"/>
              </a:spcBef>
              <a:spcAft>
                <a:spcPts val="0"/>
              </a:spcAft>
              <a:buSzPts val="2598"/>
              <a:buNone/>
              <a:defRPr sz="2597"/>
            </a:lvl7pPr>
            <a:lvl8pPr lvl="7" algn="ctr">
              <a:lnSpc>
                <a:spcPct val="100000"/>
              </a:lnSpc>
              <a:spcBef>
                <a:spcPts val="0"/>
              </a:spcBef>
              <a:spcAft>
                <a:spcPts val="0"/>
              </a:spcAft>
              <a:buSzPts val="2598"/>
              <a:buNone/>
              <a:defRPr sz="2597"/>
            </a:lvl8pPr>
            <a:lvl9pPr lvl="8" algn="ctr">
              <a:lnSpc>
                <a:spcPct val="100000"/>
              </a:lnSpc>
              <a:spcBef>
                <a:spcPts val="0"/>
              </a:spcBef>
              <a:spcAft>
                <a:spcPts val="0"/>
              </a:spcAft>
              <a:buSzPts val="2598"/>
              <a:buNone/>
              <a:defRPr sz="2597"/>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9993" lvl="0" marL="457200">
              <a:spcBef>
                <a:spcPts val="0"/>
              </a:spcBef>
              <a:spcAft>
                <a:spcPts val="0"/>
              </a:spcAft>
              <a:buSzPts val="2227"/>
              <a:buChar char="●"/>
              <a:defRPr sz="2226"/>
            </a:lvl1pPr>
            <a:lvl2pPr indent="-338572" lvl="1" marL="914400">
              <a:spcBef>
                <a:spcPts val="0"/>
              </a:spcBef>
              <a:spcAft>
                <a:spcPts val="0"/>
              </a:spcAft>
              <a:buSzPts val="1732"/>
              <a:buChar char="○"/>
              <a:defRPr sz="1731"/>
            </a:lvl2pPr>
            <a:lvl3pPr indent="-338572" lvl="2" marL="1371600">
              <a:spcBef>
                <a:spcPts val="0"/>
              </a:spcBef>
              <a:spcAft>
                <a:spcPts val="0"/>
              </a:spcAft>
              <a:buSzPts val="1732"/>
              <a:buChar char="■"/>
              <a:defRPr sz="1731"/>
            </a:lvl3pPr>
            <a:lvl4pPr indent="-338572" lvl="3" marL="1828800">
              <a:spcBef>
                <a:spcPts val="0"/>
              </a:spcBef>
              <a:spcAft>
                <a:spcPts val="0"/>
              </a:spcAft>
              <a:buSzPts val="1732"/>
              <a:buChar char="●"/>
              <a:defRPr sz="1731"/>
            </a:lvl4pPr>
            <a:lvl5pPr indent="-338572" lvl="4" marL="2286000">
              <a:spcBef>
                <a:spcPts val="0"/>
              </a:spcBef>
              <a:spcAft>
                <a:spcPts val="0"/>
              </a:spcAft>
              <a:buSzPts val="1732"/>
              <a:buChar char="○"/>
              <a:defRPr sz="1731"/>
            </a:lvl5pPr>
            <a:lvl6pPr indent="-338572" lvl="5" marL="2743200">
              <a:spcBef>
                <a:spcPts val="0"/>
              </a:spcBef>
              <a:spcAft>
                <a:spcPts val="0"/>
              </a:spcAft>
              <a:buSzPts val="1732"/>
              <a:buChar char="■"/>
              <a:defRPr sz="1731"/>
            </a:lvl6pPr>
            <a:lvl7pPr indent="-338572" lvl="6" marL="3200400">
              <a:spcBef>
                <a:spcPts val="0"/>
              </a:spcBef>
              <a:spcAft>
                <a:spcPts val="0"/>
              </a:spcAft>
              <a:buSzPts val="1732"/>
              <a:buChar char="●"/>
              <a:defRPr sz="1731"/>
            </a:lvl7pPr>
            <a:lvl8pPr indent="-338572" lvl="7" marL="3657600">
              <a:spcBef>
                <a:spcPts val="0"/>
              </a:spcBef>
              <a:spcAft>
                <a:spcPts val="0"/>
              </a:spcAft>
              <a:buSzPts val="1732"/>
              <a:buChar char="○"/>
              <a:defRPr sz="1731"/>
            </a:lvl8pPr>
            <a:lvl9pPr indent="-338572" lvl="8" marL="4114800">
              <a:spcBef>
                <a:spcPts val="0"/>
              </a:spcBef>
              <a:spcAft>
                <a:spcPts val="0"/>
              </a:spcAft>
              <a:buSzPts val="1732"/>
              <a:buChar char="■"/>
              <a:defRPr sz="1731"/>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27"/>
              <a:buNone/>
              <a:defRPr sz="2226"/>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sz="1237"/>
            </a:lvl1pPr>
            <a:lvl2pPr lvl="1">
              <a:buNone/>
              <a:defRPr sz="1237"/>
            </a:lvl2pPr>
            <a:lvl3pPr lvl="2">
              <a:buNone/>
              <a:defRPr sz="1237"/>
            </a:lvl3pPr>
            <a:lvl4pPr lvl="3">
              <a:buNone/>
              <a:defRPr sz="1237"/>
            </a:lvl4pPr>
            <a:lvl5pPr lvl="4">
              <a:buNone/>
              <a:defRPr sz="1237"/>
            </a:lvl5pPr>
            <a:lvl6pPr lvl="5">
              <a:buNone/>
              <a:defRPr sz="1237"/>
            </a:lvl6pPr>
            <a:lvl7pPr lvl="6">
              <a:buNone/>
              <a:defRPr sz="1237"/>
            </a:lvl7pPr>
            <a:lvl8pPr lvl="7">
              <a:buNone/>
              <a:defRPr sz="1237"/>
            </a:lvl8pPr>
            <a:lvl9pPr lvl="8">
              <a:buNone/>
              <a:defRPr sz="1237"/>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464"/>
              <a:buNone/>
              <a:defRPr sz="3463">
                <a:solidFill>
                  <a:schemeClr val="dk1"/>
                </a:solidFill>
              </a:defRPr>
            </a:lvl1pPr>
            <a:lvl2pPr lvl="1">
              <a:spcBef>
                <a:spcPts val="0"/>
              </a:spcBef>
              <a:spcAft>
                <a:spcPts val="0"/>
              </a:spcAft>
              <a:buClr>
                <a:schemeClr val="dk1"/>
              </a:buClr>
              <a:buSzPts val="3464"/>
              <a:buNone/>
              <a:defRPr sz="3463">
                <a:solidFill>
                  <a:schemeClr val="dk1"/>
                </a:solidFill>
              </a:defRPr>
            </a:lvl2pPr>
            <a:lvl3pPr lvl="2">
              <a:spcBef>
                <a:spcPts val="0"/>
              </a:spcBef>
              <a:spcAft>
                <a:spcPts val="0"/>
              </a:spcAft>
              <a:buClr>
                <a:schemeClr val="dk1"/>
              </a:buClr>
              <a:buSzPts val="3464"/>
              <a:buNone/>
              <a:defRPr sz="3463">
                <a:solidFill>
                  <a:schemeClr val="dk1"/>
                </a:solidFill>
              </a:defRPr>
            </a:lvl3pPr>
            <a:lvl4pPr lvl="3">
              <a:spcBef>
                <a:spcPts val="0"/>
              </a:spcBef>
              <a:spcAft>
                <a:spcPts val="0"/>
              </a:spcAft>
              <a:buClr>
                <a:schemeClr val="dk1"/>
              </a:buClr>
              <a:buSzPts val="3464"/>
              <a:buNone/>
              <a:defRPr sz="3463">
                <a:solidFill>
                  <a:schemeClr val="dk1"/>
                </a:solidFill>
              </a:defRPr>
            </a:lvl4pPr>
            <a:lvl5pPr lvl="4">
              <a:spcBef>
                <a:spcPts val="0"/>
              </a:spcBef>
              <a:spcAft>
                <a:spcPts val="0"/>
              </a:spcAft>
              <a:buClr>
                <a:schemeClr val="dk1"/>
              </a:buClr>
              <a:buSzPts val="3464"/>
              <a:buNone/>
              <a:defRPr sz="3463">
                <a:solidFill>
                  <a:schemeClr val="dk1"/>
                </a:solidFill>
              </a:defRPr>
            </a:lvl5pPr>
            <a:lvl6pPr lvl="5">
              <a:spcBef>
                <a:spcPts val="0"/>
              </a:spcBef>
              <a:spcAft>
                <a:spcPts val="0"/>
              </a:spcAft>
              <a:buClr>
                <a:schemeClr val="dk1"/>
              </a:buClr>
              <a:buSzPts val="3464"/>
              <a:buNone/>
              <a:defRPr sz="3463">
                <a:solidFill>
                  <a:schemeClr val="dk1"/>
                </a:solidFill>
              </a:defRPr>
            </a:lvl6pPr>
            <a:lvl7pPr lvl="6">
              <a:spcBef>
                <a:spcPts val="0"/>
              </a:spcBef>
              <a:spcAft>
                <a:spcPts val="0"/>
              </a:spcAft>
              <a:buClr>
                <a:schemeClr val="dk1"/>
              </a:buClr>
              <a:buSzPts val="3464"/>
              <a:buNone/>
              <a:defRPr sz="3463">
                <a:solidFill>
                  <a:schemeClr val="dk1"/>
                </a:solidFill>
              </a:defRPr>
            </a:lvl7pPr>
            <a:lvl8pPr lvl="7">
              <a:spcBef>
                <a:spcPts val="0"/>
              </a:spcBef>
              <a:spcAft>
                <a:spcPts val="0"/>
              </a:spcAft>
              <a:buClr>
                <a:schemeClr val="dk1"/>
              </a:buClr>
              <a:buSzPts val="3464"/>
              <a:buNone/>
              <a:defRPr sz="3463">
                <a:solidFill>
                  <a:schemeClr val="dk1"/>
                </a:solidFill>
              </a:defRPr>
            </a:lvl8pPr>
            <a:lvl9pPr lvl="8">
              <a:spcBef>
                <a:spcPts val="0"/>
              </a:spcBef>
              <a:spcAft>
                <a:spcPts val="0"/>
              </a:spcAft>
              <a:buClr>
                <a:schemeClr val="dk1"/>
              </a:buClr>
              <a:buSzPts val="3464"/>
              <a:buNone/>
              <a:defRPr sz="3463">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9993" lvl="0" marL="457200">
              <a:lnSpc>
                <a:spcPct val="115000"/>
              </a:lnSpc>
              <a:spcBef>
                <a:spcPts val="0"/>
              </a:spcBef>
              <a:spcAft>
                <a:spcPts val="0"/>
              </a:spcAft>
              <a:buClr>
                <a:schemeClr val="dk2"/>
              </a:buClr>
              <a:buSzPts val="2227"/>
              <a:buChar char="●"/>
              <a:defRPr sz="2226">
                <a:solidFill>
                  <a:schemeClr val="dk2"/>
                </a:solidFill>
              </a:defRPr>
            </a:lvl1pPr>
            <a:lvl2pPr indent="-338572" lvl="1" marL="914400">
              <a:lnSpc>
                <a:spcPct val="115000"/>
              </a:lnSpc>
              <a:spcBef>
                <a:spcPts val="0"/>
              </a:spcBef>
              <a:spcAft>
                <a:spcPts val="0"/>
              </a:spcAft>
              <a:buClr>
                <a:schemeClr val="dk2"/>
              </a:buClr>
              <a:buSzPts val="1732"/>
              <a:buChar char="○"/>
              <a:defRPr sz="1731">
                <a:solidFill>
                  <a:schemeClr val="dk2"/>
                </a:solidFill>
              </a:defRPr>
            </a:lvl2pPr>
            <a:lvl3pPr indent="-338572" lvl="2" marL="1371600">
              <a:lnSpc>
                <a:spcPct val="115000"/>
              </a:lnSpc>
              <a:spcBef>
                <a:spcPts val="0"/>
              </a:spcBef>
              <a:spcAft>
                <a:spcPts val="0"/>
              </a:spcAft>
              <a:buClr>
                <a:schemeClr val="dk2"/>
              </a:buClr>
              <a:buSzPts val="1732"/>
              <a:buChar char="■"/>
              <a:defRPr sz="1731">
                <a:solidFill>
                  <a:schemeClr val="dk2"/>
                </a:solidFill>
              </a:defRPr>
            </a:lvl3pPr>
            <a:lvl4pPr indent="-338572" lvl="3" marL="1828800">
              <a:lnSpc>
                <a:spcPct val="115000"/>
              </a:lnSpc>
              <a:spcBef>
                <a:spcPts val="0"/>
              </a:spcBef>
              <a:spcAft>
                <a:spcPts val="0"/>
              </a:spcAft>
              <a:buClr>
                <a:schemeClr val="dk2"/>
              </a:buClr>
              <a:buSzPts val="1732"/>
              <a:buChar char="●"/>
              <a:defRPr sz="1731">
                <a:solidFill>
                  <a:schemeClr val="dk2"/>
                </a:solidFill>
              </a:defRPr>
            </a:lvl4pPr>
            <a:lvl5pPr indent="-338572" lvl="4" marL="2286000">
              <a:lnSpc>
                <a:spcPct val="115000"/>
              </a:lnSpc>
              <a:spcBef>
                <a:spcPts val="0"/>
              </a:spcBef>
              <a:spcAft>
                <a:spcPts val="0"/>
              </a:spcAft>
              <a:buClr>
                <a:schemeClr val="dk2"/>
              </a:buClr>
              <a:buSzPts val="1732"/>
              <a:buChar char="○"/>
              <a:defRPr sz="1731">
                <a:solidFill>
                  <a:schemeClr val="dk2"/>
                </a:solidFill>
              </a:defRPr>
            </a:lvl5pPr>
            <a:lvl6pPr indent="-338572" lvl="5" marL="2743200">
              <a:lnSpc>
                <a:spcPct val="115000"/>
              </a:lnSpc>
              <a:spcBef>
                <a:spcPts val="0"/>
              </a:spcBef>
              <a:spcAft>
                <a:spcPts val="0"/>
              </a:spcAft>
              <a:buClr>
                <a:schemeClr val="dk2"/>
              </a:buClr>
              <a:buSzPts val="1732"/>
              <a:buChar char="■"/>
              <a:defRPr sz="1731">
                <a:solidFill>
                  <a:schemeClr val="dk2"/>
                </a:solidFill>
              </a:defRPr>
            </a:lvl6pPr>
            <a:lvl7pPr indent="-338572" lvl="6" marL="3200400">
              <a:lnSpc>
                <a:spcPct val="115000"/>
              </a:lnSpc>
              <a:spcBef>
                <a:spcPts val="0"/>
              </a:spcBef>
              <a:spcAft>
                <a:spcPts val="0"/>
              </a:spcAft>
              <a:buClr>
                <a:schemeClr val="dk2"/>
              </a:buClr>
              <a:buSzPts val="1732"/>
              <a:buChar char="●"/>
              <a:defRPr sz="1731">
                <a:solidFill>
                  <a:schemeClr val="dk2"/>
                </a:solidFill>
              </a:defRPr>
            </a:lvl7pPr>
            <a:lvl8pPr indent="-338572" lvl="7" marL="3657600">
              <a:lnSpc>
                <a:spcPct val="115000"/>
              </a:lnSpc>
              <a:spcBef>
                <a:spcPts val="0"/>
              </a:spcBef>
              <a:spcAft>
                <a:spcPts val="0"/>
              </a:spcAft>
              <a:buClr>
                <a:schemeClr val="dk2"/>
              </a:buClr>
              <a:buSzPts val="1732"/>
              <a:buChar char="○"/>
              <a:defRPr sz="1731">
                <a:solidFill>
                  <a:schemeClr val="dk2"/>
                </a:solidFill>
              </a:defRPr>
            </a:lvl8pPr>
            <a:lvl9pPr indent="-338572" lvl="8" marL="4114800">
              <a:lnSpc>
                <a:spcPct val="115000"/>
              </a:lnSpc>
              <a:spcBef>
                <a:spcPts val="0"/>
              </a:spcBef>
              <a:spcAft>
                <a:spcPts val="0"/>
              </a:spcAft>
              <a:buClr>
                <a:schemeClr val="dk2"/>
              </a:buClr>
              <a:buSzPts val="1732"/>
              <a:buChar char="■"/>
              <a:defRPr sz="1731">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37">
                <a:solidFill>
                  <a:schemeClr val="dk2"/>
                </a:solidFill>
              </a:defRPr>
            </a:lvl1pPr>
            <a:lvl2pPr lvl="1" algn="r">
              <a:buNone/>
              <a:defRPr sz="1237">
                <a:solidFill>
                  <a:schemeClr val="dk2"/>
                </a:solidFill>
              </a:defRPr>
            </a:lvl2pPr>
            <a:lvl3pPr lvl="2" algn="r">
              <a:buNone/>
              <a:defRPr sz="1237">
                <a:solidFill>
                  <a:schemeClr val="dk2"/>
                </a:solidFill>
              </a:defRPr>
            </a:lvl3pPr>
            <a:lvl4pPr lvl="3" algn="r">
              <a:buNone/>
              <a:defRPr sz="1237">
                <a:solidFill>
                  <a:schemeClr val="dk2"/>
                </a:solidFill>
              </a:defRPr>
            </a:lvl4pPr>
            <a:lvl5pPr lvl="4" algn="r">
              <a:buNone/>
              <a:defRPr sz="1237">
                <a:solidFill>
                  <a:schemeClr val="dk2"/>
                </a:solidFill>
              </a:defRPr>
            </a:lvl5pPr>
            <a:lvl6pPr lvl="5" algn="r">
              <a:buNone/>
              <a:defRPr sz="1237">
                <a:solidFill>
                  <a:schemeClr val="dk2"/>
                </a:solidFill>
              </a:defRPr>
            </a:lvl6pPr>
            <a:lvl7pPr lvl="6" algn="r">
              <a:buNone/>
              <a:defRPr sz="1237">
                <a:solidFill>
                  <a:schemeClr val="dk2"/>
                </a:solidFill>
              </a:defRPr>
            </a:lvl7pPr>
            <a:lvl8pPr lvl="7" algn="r">
              <a:buNone/>
              <a:defRPr sz="1237">
                <a:solidFill>
                  <a:schemeClr val="dk2"/>
                </a:solidFill>
              </a:defRPr>
            </a:lvl8pPr>
            <a:lvl9pPr lvl="8" algn="r">
              <a:buNone/>
              <a:defRPr sz="1237">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8104" y="-1050"/>
            <a:ext cx="10066447" cy="7774500"/>
            <a:chOff x="744565" y="0"/>
            <a:chExt cx="10058400" cy="7774500"/>
          </a:xfrm>
        </p:grpSpPr>
        <p:sp>
          <p:nvSpPr>
            <p:cNvPr id="55" name="Google Shape;55;p13"/>
            <p:cNvSpPr/>
            <p:nvPr/>
          </p:nvSpPr>
          <p:spPr>
            <a:xfrm>
              <a:off x="744565" y="0"/>
              <a:ext cx="10058400" cy="7774500"/>
            </a:xfrm>
            <a:prstGeom prst="rect">
              <a:avLst/>
            </a:prstGeom>
            <a:solidFill>
              <a:srgbClr val="9691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title="ChatGPT-Image-28-сент.-2025-г._-00_27_48 1.png"/>
            <p:cNvPicPr preferRelativeResize="0"/>
            <p:nvPr/>
          </p:nvPicPr>
          <p:blipFill>
            <a:blip r:embed="rId3">
              <a:alphaModFix/>
            </a:blip>
            <a:stretch>
              <a:fillRect/>
            </a:stretch>
          </p:blipFill>
          <p:spPr>
            <a:xfrm>
              <a:off x="746010" y="1050"/>
              <a:ext cx="10055511" cy="7772399"/>
            </a:xfrm>
            <a:prstGeom prst="rect">
              <a:avLst/>
            </a:prstGeom>
            <a:noFill/>
            <a:ln>
              <a:noFill/>
            </a:ln>
          </p:spPr>
        </p:pic>
      </p:grpSp>
      <p:pic>
        <p:nvPicPr>
          <p:cNvPr id="57" name="Google Shape;57;p13" title="Group.png"/>
          <p:cNvPicPr preferRelativeResize="0"/>
          <p:nvPr/>
        </p:nvPicPr>
        <p:blipFill>
          <a:blip r:embed="rId4">
            <a:alphaModFix/>
          </a:blip>
          <a:stretch>
            <a:fillRect/>
          </a:stretch>
        </p:blipFill>
        <p:spPr>
          <a:xfrm>
            <a:off x="6930723" y="3981049"/>
            <a:ext cx="2809575" cy="2307351"/>
          </a:xfrm>
          <a:prstGeom prst="rect">
            <a:avLst/>
          </a:prstGeom>
          <a:noFill/>
          <a:ln>
            <a:noFill/>
          </a:ln>
        </p:spPr>
      </p:pic>
      <p:pic>
        <p:nvPicPr>
          <p:cNvPr id="58" name="Google Shape;58;p13" title="self-love 1.png"/>
          <p:cNvPicPr preferRelativeResize="0"/>
          <p:nvPr/>
        </p:nvPicPr>
        <p:blipFill>
          <a:blip r:embed="rId5">
            <a:alphaModFix/>
          </a:blip>
          <a:stretch>
            <a:fillRect/>
          </a:stretch>
        </p:blipFill>
        <p:spPr>
          <a:xfrm>
            <a:off x="300800" y="2853875"/>
            <a:ext cx="2106725" cy="2041700"/>
          </a:xfrm>
          <a:prstGeom prst="rect">
            <a:avLst/>
          </a:prstGeom>
          <a:noFill/>
          <a:ln>
            <a:noFill/>
          </a:ln>
        </p:spPr>
      </p:pic>
      <p:pic>
        <p:nvPicPr>
          <p:cNvPr id="59" name="Google Shape;59;p13" title="meditation.png"/>
          <p:cNvPicPr preferRelativeResize="0"/>
          <p:nvPr/>
        </p:nvPicPr>
        <p:blipFill>
          <a:blip r:embed="rId6">
            <a:alphaModFix/>
          </a:blip>
          <a:stretch>
            <a:fillRect/>
          </a:stretch>
        </p:blipFill>
        <p:spPr>
          <a:xfrm>
            <a:off x="3729925" y="2625274"/>
            <a:ext cx="2582374" cy="2190726"/>
          </a:xfrm>
          <a:prstGeom prst="rect">
            <a:avLst/>
          </a:prstGeom>
          <a:noFill/>
          <a:ln>
            <a:noFill/>
          </a:ln>
        </p:spPr>
      </p:pic>
      <p:sp>
        <p:nvSpPr>
          <p:cNvPr id="60" name="Google Shape;60;p13"/>
          <p:cNvSpPr txBox="1"/>
          <p:nvPr/>
        </p:nvSpPr>
        <p:spPr>
          <a:xfrm>
            <a:off x="7010275" y="324846"/>
            <a:ext cx="2650500" cy="17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26">
                <a:solidFill>
                  <a:schemeClr val="lt1"/>
                </a:solidFill>
                <a:latin typeface="Poppins"/>
                <a:ea typeface="Poppins"/>
                <a:cs typeface="Poppins"/>
                <a:sym typeface="Poppins"/>
              </a:rPr>
              <a:t>WWW.MENTALHEALTH.LTD</a:t>
            </a:r>
            <a:endParaRPr sz="1126">
              <a:solidFill>
                <a:schemeClr val="lt1"/>
              </a:solidFill>
              <a:latin typeface="Poppins"/>
              <a:ea typeface="Poppins"/>
              <a:cs typeface="Poppins"/>
              <a:sym typeface="Poppins"/>
            </a:endParaRPr>
          </a:p>
        </p:txBody>
      </p:sp>
      <p:grpSp>
        <p:nvGrpSpPr>
          <p:cNvPr id="61" name="Google Shape;61;p13"/>
          <p:cNvGrpSpPr/>
          <p:nvPr/>
        </p:nvGrpSpPr>
        <p:grpSpPr>
          <a:xfrm>
            <a:off x="7010275" y="1456825"/>
            <a:ext cx="2469600" cy="1649000"/>
            <a:chOff x="7010275" y="1456825"/>
            <a:chExt cx="2469600" cy="1649000"/>
          </a:xfrm>
        </p:grpSpPr>
        <p:sp>
          <p:nvSpPr>
            <p:cNvPr id="62" name="Google Shape;62;p13"/>
            <p:cNvSpPr txBox="1"/>
            <p:nvPr/>
          </p:nvSpPr>
          <p:spPr>
            <a:xfrm>
              <a:off x="7010275" y="1456825"/>
              <a:ext cx="2469600" cy="17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26">
                  <a:solidFill>
                    <a:schemeClr val="lt1"/>
                  </a:solidFill>
                  <a:latin typeface="Poppins"/>
                  <a:ea typeface="Poppins"/>
                  <a:cs typeface="Poppins"/>
                  <a:sym typeface="Poppins"/>
                </a:rPr>
                <a:t>Caring for</a:t>
              </a:r>
              <a:endParaRPr sz="1126">
                <a:solidFill>
                  <a:schemeClr val="lt1"/>
                </a:solidFill>
                <a:latin typeface="Poppins"/>
                <a:ea typeface="Poppins"/>
                <a:cs typeface="Poppins"/>
                <a:sym typeface="Poppins"/>
              </a:endParaRPr>
            </a:p>
          </p:txBody>
        </p:sp>
        <p:sp>
          <p:nvSpPr>
            <p:cNvPr id="63" name="Google Shape;63;p13"/>
            <p:cNvSpPr txBox="1"/>
            <p:nvPr/>
          </p:nvSpPr>
          <p:spPr>
            <a:xfrm>
              <a:off x="7010275" y="1767143"/>
              <a:ext cx="2469600" cy="9465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en" sz="4100">
                  <a:solidFill>
                    <a:schemeClr val="lt1"/>
                  </a:solidFill>
                  <a:latin typeface="Rubik"/>
                  <a:ea typeface="Rubik"/>
                  <a:cs typeface="Rubik"/>
                  <a:sym typeface="Rubik"/>
                </a:rPr>
                <a:t>MENTAL </a:t>
              </a:r>
              <a:endParaRPr b="1" sz="4100">
                <a:solidFill>
                  <a:schemeClr val="lt1"/>
                </a:solidFill>
                <a:latin typeface="Rubik"/>
                <a:ea typeface="Rubik"/>
                <a:cs typeface="Rubik"/>
                <a:sym typeface="Rubik"/>
              </a:endParaRPr>
            </a:p>
            <a:p>
              <a:pPr indent="0" lvl="0" marL="0" rtl="0" algn="l">
                <a:lnSpc>
                  <a:spcPct val="75000"/>
                </a:lnSpc>
                <a:spcBef>
                  <a:spcPts val="0"/>
                </a:spcBef>
                <a:spcAft>
                  <a:spcPts val="0"/>
                </a:spcAft>
                <a:buNone/>
              </a:pPr>
              <a:r>
                <a:rPr b="1" lang="en" sz="4100">
                  <a:solidFill>
                    <a:srgbClr val="5A5181"/>
                  </a:solidFill>
                  <a:latin typeface="Rubik"/>
                  <a:ea typeface="Rubik"/>
                  <a:cs typeface="Rubik"/>
                  <a:sym typeface="Rubik"/>
                </a:rPr>
                <a:t>HEALTH</a:t>
              </a:r>
              <a:endParaRPr b="1" sz="4100">
                <a:solidFill>
                  <a:srgbClr val="5A5181"/>
                </a:solidFill>
                <a:latin typeface="Rubik"/>
                <a:ea typeface="Rubik"/>
                <a:cs typeface="Rubik"/>
                <a:sym typeface="Rubik"/>
              </a:endParaRPr>
            </a:p>
          </p:txBody>
        </p:sp>
        <p:sp>
          <p:nvSpPr>
            <p:cNvPr id="64" name="Google Shape;64;p13"/>
            <p:cNvSpPr txBox="1"/>
            <p:nvPr/>
          </p:nvSpPr>
          <p:spPr>
            <a:xfrm>
              <a:off x="7010275" y="2759025"/>
              <a:ext cx="2469600" cy="3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26">
                  <a:solidFill>
                    <a:schemeClr val="lt1"/>
                  </a:solidFill>
                  <a:latin typeface="Poppins"/>
                  <a:ea typeface="Poppins"/>
                  <a:cs typeface="Poppins"/>
                  <a:sym typeface="Poppins"/>
                </a:rPr>
                <a:t>Simple steps to balance and </a:t>
              </a:r>
              <a:endParaRPr sz="1126">
                <a:solidFill>
                  <a:schemeClr val="lt1"/>
                </a:solidFill>
                <a:latin typeface="Poppins"/>
                <a:ea typeface="Poppins"/>
                <a:cs typeface="Poppins"/>
                <a:sym typeface="Poppins"/>
              </a:endParaRPr>
            </a:p>
            <a:p>
              <a:pPr indent="0" lvl="0" marL="0" rtl="0" algn="l">
                <a:spcBef>
                  <a:spcPts val="0"/>
                </a:spcBef>
                <a:spcAft>
                  <a:spcPts val="0"/>
                </a:spcAft>
                <a:buNone/>
              </a:pPr>
              <a:r>
                <a:rPr lang="en" sz="1126">
                  <a:solidFill>
                    <a:schemeClr val="lt1"/>
                  </a:solidFill>
                  <a:latin typeface="Poppins"/>
                  <a:ea typeface="Poppins"/>
                  <a:cs typeface="Poppins"/>
                  <a:sym typeface="Poppins"/>
                </a:rPr>
                <a:t>build inner strength.</a:t>
              </a:r>
              <a:endParaRPr sz="1126">
                <a:solidFill>
                  <a:schemeClr val="lt1"/>
                </a:solidFill>
                <a:latin typeface="Poppins"/>
                <a:ea typeface="Poppins"/>
                <a:cs typeface="Poppins"/>
                <a:sym typeface="Poppins"/>
              </a:endParaRPr>
            </a:p>
          </p:txBody>
        </p:sp>
      </p:grpSp>
      <p:sp>
        <p:nvSpPr>
          <p:cNvPr id="65" name="Google Shape;65;p13"/>
          <p:cNvSpPr txBox="1"/>
          <p:nvPr/>
        </p:nvSpPr>
        <p:spPr>
          <a:xfrm>
            <a:off x="7010275" y="7275812"/>
            <a:ext cx="2469600" cy="17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26">
                <a:solidFill>
                  <a:schemeClr val="lt1"/>
                </a:solidFill>
                <a:latin typeface="Poppins"/>
                <a:ea typeface="Poppins"/>
                <a:cs typeface="Poppins"/>
                <a:sym typeface="Poppins"/>
              </a:rPr>
              <a:t>HOTLINE  (123) 456</a:t>
            </a:r>
            <a:r>
              <a:rPr lang="en" sz="1126">
                <a:solidFill>
                  <a:schemeClr val="lt1"/>
                </a:solidFill>
                <a:latin typeface="Poppins"/>
                <a:ea typeface="Poppins"/>
                <a:cs typeface="Poppins"/>
                <a:sym typeface="Poppins"/>
              </a:rPr>
              <a:t>-7890</a:t>
            </a:r>
            <a:endParaRPr sz="1126">
              <a:solidFill>
                <a:schemeClr val="lt1"/>
              </a:solidFill>
              <a:latin typeface="Poppins"/>
              <a:ea typeface="Poppins"/>
              <a:cs typeface="Poppins"/>
              <a:sym typeface="Poppins"/>
            </a:endParaRPr>
          </a:p>
        </p:txBody>
      </p:sp>
      <p:grpSp>
        <p:nvGrpSpPr>
          <p:cNvPr id="66" name="Google Shape;66;p13"/>
          <p:cNvGrpSpPr/>
          <p:nvPr/>
        </p:nvGrpSpPr>
        <p:grpSpPr>
          <a:xfrm>
            <a:off x="3665323" y="289950"/>
            <a:ext cx="3012000" cy="1920668"/>
            <a:chOff x="3665323" y="289950"/>
            <a:chExt cx="3012000" cy="1920668"/>
          </a:xfrm>
        </p:grpSpPr>
        <p:sp>
          <p:nvSpPr>
            <p:cNvPr id="67" name="Google Shape;67;p13"/>
            <p:cNvSpPr txBox="1"/>
            <p:nvPr/>
          </p:nvSpPr>
          <p:spPr>
            <a:xfrm>
              <a:off x="3665323" y="289950"/>
              <a:ext cx="3012000" cy="708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300">
                  <a:solidFill>
                    <a:schemeClr val="lt1"/>
                  </a:solidFill>
                  <a:latin typeface="Rubik"/>
                  <a:ea typeface="Rubik"/>
                  <a:cs typeface="Rubik"/>
                  <a:sym typeface="Rubik"/>
                </a:rPr>
                <a:t>WHEN TO PAY </a:t>
              </a:r>
              <a:endParaRPr b="1" sz="2300">
                <a:solidFill>
                  <a:schemeClr val="lt1"/>
                </a:solidFill>
                <a:latin typeface="Rubik"/>
                <a:ea typeface="Rubik"/>
                <a:cs typeface="Rubik"/>
                <a:sym typeface="Rubik"/>
              </a:endParaRPr>
            </a:p>
            <a:p>
              <a:pPr indent="0" lvl="0" marL="0" rtl="0" algn="l">
                <a:lnSpc>
                  <a:spcPct val="100000"/>
                </a:lnSpc>
                <a:spcBef>
                  <a:spcPts val="0"/>
                </a:spcBef>
                <a:spcAft>
                  <a:spcPts val="0"/>
                </a:spcAft>
                <a:buNone/>
              </a:pPr>
              <a:r>
                <a:rPr b="1" lang="en" sz="2300">
                  <a:solidFill>
                    <a:schemeClr val="lt1"/>
                  </a:solidFill>
                  <a:latin typeface="Rubik"/>
                  <a:ea typeface="Rubik"/>
                  <a:cs typeface="Rubik"/>
                  <a:sym typeface="Rubik"/>
                </a:rPr>
                <a:t>ATTENTION?</a:t>
              </a:r>
              <a:endParaRPr b="1" sz="2300">
                <a:solidFill>
                  <a:srgbClr val="5A5181"/>
                </a:solidFill>
                <a:latin typeface="Rubik"/>
                <a:ea typeface="Rubik"/>
                <a:cs typeface="Rubik"/>
                <a:sym typeface="Rubik"/>
              </a:endParaRPr>
            </a:p>
          </p:txBody>
        </p:sp>
        <p:sp>
          <p:nvSpPr>
            <p:cNvPr id="68" name="Google Shape;68;p13"/>
            <p:cNvSpPr txBox="1"/>
            <p:nvPr/>
          </p:nvSpPr>
          <p:spPr>
            <a:xfrm>
              <a:off x="3665323" y="1102418"/>
              <a:ext cx="3012000" cy="1108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Everyone can feel sad, anxious, </a:t>
              </a:r>
              <a:endParaRPr sz="12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or tired from time to time — that’s </a:t>
              </a:r>
              <a:endParaRPr sz="12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normal. But if these feelings don’t </a:t>
              </a:r>
              <a:endParaRPr sz="12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go away, or they start interfering with daily life, it may be a signal </a:t>
              </a:r>
              <a:endParaRPr sz="12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that you need extra support.</a:t>
              </a:r>
              <a:endParaRPr sz="1200">
                <a:solidFill>
                  <a:srgbClr val="5A5181"/>
                </a:solidFill>
                <a:latin typeface="Poppins"/>
                <a:ea typeface="Poppins"/>
                <a:cs typeface="Poppins"/>
                <a:sym typeface="Poppins"/>
              </a:endParaRPr>
            </a:p>
          </p:txBody>
        </p:sp>
      </p:grpSp>
      <p:sp>
        <p:nvSpPr>
          <p:cNvPr id="69" name="Google Shape;69;p13"/>
          <p:cNvSpPr txBox="1"/>
          <p:nvPr/>
        </p:nvSpPr>
        <p:spPr>
          <a:xfrm>
            <a:off x="3665323" y="5203340"/>
            <a:ext cx="3012000" cy="708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300">
                <a:solidFill>
                  <a:schemeClr val="lt1"/>
                </a:solidFill>
                <a:latin typeface="Rubik"/>
                <a:ea typeface="Rubik"/>
                <a:cs typeface="Rubik"/>
                <a:sym typeface="Rubik"/>
              </a:rPr>
              <a:t>KEY ASPECTS OF MENTAL HEALTH:</a:t>
            </a:r>
            <a:endParaRPr b="1" sz="2300">
              <a:solidFill>
                <a:srgbClr val="5A5181"/>
              </a:solidFill>
              <a:latin typeface="Rubik"/>
              <a:ea typeface="Rubik"/>
              <a:cs typeface="Rubik"/>
              <a:sym typeface="Rubik"/>
            </a:endParaRPr>
          </a:p>
        </p:txBody>
      </p:sp>
      <p:grpSp>
        <p:nvGrpSpPr>
          <p:cNvPr id="70" name="Google Shape;70;p13"/>
          <p:cNvGrpSpPr/>
          <p:nvPr/>
        </p:nvGrpSpPr>
        <p:grpSpPr>
          <a:xfrm>
            <a:off x="3665323" y="6024050"/>
            <a:ext cx="962100" cy="829501"/>
            <a:chOff x="3665323" y="6024050"/>
            <a:chExt cx="962100" cy="829501"/>
          </a:xfrm>
        </p:grpSpPr>
        <p:pic>
          <p:nvPicPr>
            <p:cNvPr id="71" name="Google Shape;71;p13" title="Group (1).png"/>
            <p:cNvPicPr preferRelativeResize="0"/>
            <p:nvPr/>
          </p:nvPicPr>
          <p:blipFill>
            <a:blip r:embed="rId7">
              <a:alphaModFix/>
            </a:blip>
            <a:stretch>
              <a:fillRect/>
            </a:stretch>
          </p:blipFill>
          <p:spPr>
            <a:xfrm>
              <a:off x="3832174" y="6024050"/>
              <a:ext cx="628400" cy="513300"/>
            </a:xfrm>
            <a:prstGeom prst="rect">
              <a:avLst/>
            </a:prstGeom>
            <a:noFill/>
            <a:ln>
              <a:noFill/>
            </a:ln>
          </p:spPr>
        </p:pic>
        <p:sp>
          <p:nvSpPr>
            <p:cNvPr id="72" name="Google Shape;72;p13"/>
            <p:cNvSpPr txBox="1"/>
            <p:nvPr/>
          </p:nvSpPr>
          <p:spPr>
            <a:xfrm>
              <a:off x="3665323" y="6638150"/>
              <a:ext cx="962100" cy="2154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 sz="700">
                  <a:solidFill>
                    <a:schemeClr val="lt1"/>
                  </a:solidFill>
                  <a:latin typeface="Poppins"/>
                  <a:ea typeface="Poppins"/>
                  <a:cs typeface="Poppins"/>
                  <a:sym typeface="Poppins"/>
                </a:rPr>
                <a:t>recognizing and managing emotions</a:t>
              </a:r>
              <a:endParaRPr sz="700">
                <a:solidFill>
                  <a:srgbClr val="5A5181"/>
                </a:solidFill>
                <a:latin typeface="Poppins"/>
                <a:ea typeface="Poppins"/>
                <a:cs typeface="Poppins"/>
                <a:sym typeface="Poppins"/>
              </a:endParaRPr>
            </a:p>
          </p:txBody>
        </p:sp>
      </p:grpSp>
      <p:grpSp>
        <p:nvGrpSpPr>
          <p:cNvPr id="73" name="Google Shape;73;p13"/>
          <p:cNvGrpSpPr/>
          <p:nvPr/>
        </p:nvGrpSpPr>
        <p:grpSpPr>
          <a:xfrm>
            <a:off x="4627423" y="6036946"/>
            <a:ext cx="962100" cy="816604"/>
            <a:chOff x="4627423" y="6036946"/>
            <a:chExt cx="962100" cy="816604"/>
          </a:xfrm>
        </p:grpSpPr>
        <p:pic>
          <p:nvPicPr>
            <p:cNvPr id="74" name="Google Shape;74;p13" title="Group (2).png"/>
            <p:cNvPicPr preferRelativeResize="0"/>
            <p:nvPr/>
          </p:nvPicPr>
          <p:blipFill>
            <a:blip r:embed="rId8">
              <a:alphaModFix/>
            </a:blip>
            <a:stretch>
              <a:fillRect/>
            </a:stretch>
          </p:blipFill>
          <p:spPr>
            <a:xfrm>
              <a:off x="4730905" y="6036946"/>
              <a:ext cx="755137" cy="500404"/>
            </a:xfrm>
            <a:prstGeom prst="rect">
              <a:avLst/>
            </a:prstGeom>
            <a:noFill/>
            <a:ln>
              <a:noFill/>
            </a:ln>
          </p:spPr>
        </p:pic>
        <p:sp>
          <p:nvSpPr>
            <p:cNvPr id="75" name="Google Shape;75;p13"/>
            <p:cNvSpPr txBox="1"/>
            <p:nvPr/>
          </p:nvSpPr>
          <p:spPr>
            <a:xfrm>
              <a:off x="4627423" y="6638150"/>
              <a:ext cx="962100" cy="2154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 sz="700">
                  <a:solidFill>
                    <a:schemeClr val="lt1"/>
                  </a:solidFill>
                  <a:latin typeface="Poppins"/>
                  <a:ea typeface="Poppins"/>
                  <a:cs typeface="Poppins"/>
                  <a:sym typeface="Poppins"/>
                </a:rPr>
                <a:t>building healthy relationships</a:t>
              </a:r>
              <a:endParaRPr sz="700">
                <a:solidFill>
                  <a:srgbClr val="5A5181"/>
                </a:solidFill>
                <a:latin typeface="Poppins"/>
                <a:ea typeface="Poppins"/>
                <a:cs typeface="Poppins"/>
                <a:sym typeface="Poppins"/>
              </a:endParaRPr>
            </a:p>
          </p:txBody>
        </p:sp>
      </p:grpSp>
      <p:grpSp>
        <p:nvGrpSpPr>
          <p:cNvPr id="76" name="Google Shape;76;p13"/>
          <p:cNvGrpSpPr/>
          <p:nvPr/>
        </p:nvGrpSpPr>
        <p:grpSpPr>
          <a:xfrm>
            <a:off x="5589523" y="6036949"/>
            <a:ext cx="962100" cy="816601"/>
            <a:chOff x="5642048" y="6036949"/>
            <a:chExt cx="962100" cy="816601"/>
          </a:xfrm>
        </p:grpSpPr>
        <p:pic>
          <p:nvPicPr>
            <p:cNvPr id="77" name="Google Shape;77;p13" title="Group (3).png"/>
            <p:cNvPicPr preferRelativeResize="0"/>
            <p:nvPr/>
          </p:nvPicPr>
          <p:blipFill>
            <a:blip r:embed="rId9">
              <a:alphaModFix/>
            </a:blip>
            <a:stretch>
              <a:fillRect/>
            </a:stretch>
          </p:blipFill>
          <p:spPr>
            <a:xfrm>
              <a:off x="5834987" y="6036949"/>
              <a:ext cx="576223" cy="500400"/>
            </a:xfrm>
            <a:prstGeom prst="rect">
              <a:avLst/>
            </a:prstGeom>
            <a:noFill/>
            <a:ln>
              <a:noFill/>
            </a:ln>
          </p:spPr>
        </p:pic>
        <p:sp>
          <p:nvSpPr>
            <p:cNvPr id="78" name="Google Shape;78;p13"/>
            <p:cNvSpPr txBox="1"/>
            <p:nvPr/>
          </p:nvSpPr>
          <p:spPr>
            <a:xfrm>
              <a:off x="5642048" y="6638150"/>
              <a:ext cx="962100" cy="2154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 sz="700">
                  <a:solidFill>
                    <a:schemeClr val="lt1"/>
                  </a:solidFill>
                  <a:latin typeface="Poppins"/>
                  <a:ea typeface="Poppins"/>
                  <a:cs typeface="Poppins"/>
                  <a:sym typeface="Poppins"/>
                </a:rPr>
                <a:t>coping with stress </a:t>
              </a:r>
              <a:endParaRPr sz="700">
                <a:solidFill>
                  <a:schemeClr val="lt1"/>
                </a:solidFill>
                <a:latin typeface="Poppins"/>
                <a:ea typeface="Poppins"/>
                <a:cs typeface="Poppins"/>
                <a:sym typeface="Poppins"/>
              </a:endParaRPr>
            </a:p>
            <a:p>
              <a:pPr indent="0" lvl="0" marL="0" rtl="0" algn="ctr">
                <a:lnSpc>
                  <a:spcPct val="100000"/>
                </a:lnSpc>
                <a:spcBef>
                  <a:spcPts val="0"/>
                </a:spcBef>
                <a:spcAft>
                  <a:spcPts val="0"/>
                </a:spcAft>
                <a:buNone/>
              </a:pPr>
              <a:r>
                <a:rPr lang="en" sz="700">
                  <a:solidFill>
                    <a:schemeClr val="lt1"/>
                  </a:solidFill>
                  <a:latin typeface="Poppins"/>
                  <a:ea typeface="Poppins"/>
                  <a:cs typeface="Poppins"/>
                  <a:sym typeface="Poppins"/>
                </a:rPr>
                <a:t>and challenges</a:t>
              </a:r>
              <a:endParaRPr sz="700">
                <a:solidFill>
                  <a:srgbClr val="5A5181"/>
                </a:solidFill>
                <a:latin typeface="Poppins"/>
                <a:ea typeface="Poppins"/>
                <a:cs typeface="Poppins"/>
                <a:sym typeface="Poppins"/>
              </a:endParaRPr>
            </a:p>
          </p:txBody>
        </p:sp>
      </p:grpSp>
      <p:grpSp>
        <p:nvGrpSpPr>
          <p:cNvPr id="79" name="Google Shape;79;p13"/>
          <p:cNvGrpSpPr/>
          <p:nvPr/>
        </p:nvGrpSpPr>
        <p:grpSpPr>
          <a:xfrm>
            <a:off x="3655400" y="7239468"/>
            <a:ext cx="2930728" cy="190182"/>
            <a:chOff x="3655400" y="7239468"/>
            <a:chExt cx="2930728" cy="190182"/>
          </a:xfrm>
        </p:grpSpPr>
        <p:cxnSp>
          <p:nvCxnSpPr>
            <p:cNvPr id="80" name="Google Shape;80;p13"/>
            <p:cNvCxnSpPr/>
            <p:nvPr/>
          </p:nvCxnSpPr>
          <p:spPr>
            <a:xfrm>
              <a:off x="3655400" y="7239468"/>
              <a:ext cx="2852700" cy="0"/>
            </a:xfrm>
            <a:prstGeom prst="straightConnector1">
              <a:avLst/>
            </a:prstGeom>
            <a:noFill/>
            <a:ln cap="flat" cmpd="sng" w="9525">
              <a:solidFill>
                <a:schemeClr val="lt1"/>
              </a:solidFill>
              <a:prstDash val="solid"/>
              <a:round/>
              <a:headEnd len="med" w="med" type="none"/>
              <a:tailEnd len="med" w="med" type="none"/>
            </a:ln>
          </p:spPr>
        </p:cxnSp>
        <p:sp>
          <p:nvSpPr>
            <p:cNvPr id="81" name="Google Shape;81;p13"/>
            <p:cNvSpPr txBox="1"/>
            <p:nvPr/>
          </p:nvSpPr>
          <p:spPr>
            <a:xfrm>
              <a:off x="3665328" y="7321950"/>
              <a:ext cx="2920800" cy="107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700">
                  <a:solidFill>
                    <a:schemeClr val="lt1"/>
                  </a:solidFill>
                  <a:latin typeface="Poppins Medium"/>
                  <a:ea typeface="Poppins Medium"/>
                  <a:cs typeface="Poppins Medium"/>
                  <a:sym typeface="Poppins Medium"/>
                </a:rPr>
                <a:t>COMPANY NAME       WWW.MENTALHEALTH.LTD       (123) 456-7890</a:t>
              </a:r>
              <a:endParaRPr sz="700">
                <a:solidFill>
                  <a:srgbClr val="5A5181"/>
                </a:solidFill>
                <a:latin typeface="Poppins Medium"/>
                <a:ea typeface="Poppins Medium"/>
                <a:cs typeface="Poppins Medium"/>
                <a:sym typeface="Poppins Medium"/>
              </a:endParaRPr>
            </a:p>
          </p:txBody>
        </p:sp>
      </p:grpSp>
      <p:sp>
        <p:nvSpPr>
          <p:cNvPr id="82" name="Google Shape;82;p13"/>
          <p:cNvSpPr txBox="1"/>
          <p:nvPr/>
        </p:nvSpPr>
        <p:spPr>
          <a:xfrm>
            <a:off x="300798" y="310722"/>
            <a:ext cx="3012000" cy="886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2300">
                <a:solidFill>
                  <a:schemeClr val="lt1"/>
                </a:solidFill>
                <a:latin typeface="Rubik"/>
                <a:ea typeface="Rubik"/>
                <a:cs typeface="Rubik"/>
                <a:sym typeface="Rubik"/>
              </a:rPr>
              <a:t>WE ARE HERE TO</a:t>
            </a:r>
            <a:endParaRPr b="1" sz="2300">
              <a:solidFill>
                <a:schemeClr val="lt1"/>
              </a:solidFill>
              <a:latin typeface="Rubik"/>
              <a:ea typeface="Rubik"/>
              <a:cs typeface="Rubik"/>
              <a:sym typeface="Rubik"/>
            </a:endParaRPr>
          </a:p>
          <a:p>
            <a:pPr indent="0" lvl="0" marL="0" rtl="0" algn="l">
              <a:lnSpc>
                <a:spcPct val="90000"/>
              </a:lnSpc>
              <a:spcBef>
                <a:spcPts val="0"/>
              </a:spcBef>
              <a:spcAft>
                <a:spcPts val="0"/>
              </a:spcAft>
              <a:buNone/>
            </a:pPr>
            <a:r>
              <a:rPr b="1" lang="en" sz="4100">
                <a:solidFill>
                  <a:srgbClr val="5A5181"/>
                </a:solidFill>
                <a:latin typeface="Rubik"/>
                <a:ea typeface="Rubik"/>
                <a:cs typeface="Rubik"/>
                <a:sym typeface="Rubik"/>
              </a:rPr>
              <a:t>HELP</a:t>
            </a:r>
            <a:endParaRPr b="1" sz="4100">
              <a:solidFill>
                <a:srgbClr val="5A5181"/>
              </a:solidFill>
              <a:latin typeface="Rubik"/>
              <a:ea typeface="Rubik"/>
              <a:cs typeface="Rubik"/>
              <a:sym typeface="Rubik"/>
            </a:endParaRPr>
          </a:p>
        </p:txBody>
      </p:sp>
      <p:sp>
        <p:nvSpPr>
          <p:cNvPr id="83" name="Google Shape;83;p13"/>
          <p:cNvSpPr txBox="1"/>
          <p:nvPr/>
        </p:nvSpPr>
        <p:spPr>
          <a:xfrm>
            <a:off x="300798" y="5058422"/>
            <a:ext cx="3012000" cy="2401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Asking for help is not weakness — </a:t>
            </a:r>
            <a:endParaRPr sz="12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it’s a step toward healing.</a:t>
            </a:r>
            <a:endParaRPr sz="12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lt1"/>
                </a:solidFill>
                <a:latin typeface="Poppins"/>
                <a:ea typeface="Poppins"/>
                <a:cs typeface="Poppins"/>
                <a:sym typeface="Poppins"/>
              </a:rPr>
              <a:t>Many people believe they must handle challenges on their own, but the truth is different. It takes strength to admit that you are struggling, and even more courage to open up and share it with someone you trust. When we reach out, we give others the chance to support us. A caring friend, family member, or professional can provide not only guidance, but also comfort and understanding.</a:t>
            </a:r>
            <a:endParaRPr sz="1200">
              <a:solidFill>
                <a:schemeClr val="lt1"/>
              </a:solidFill>
              <a:latin typeface="Poppins"/>
              <a:ea typeface="Poppins"/>
              <a:cs typeface="Poppins"/>
              <a:sym typeface="Poppins"/>
            </a:endParaRPr>
          </a:p>
        </p:txBody>
      </p:sp>
      <p:grpSp>
        <p:nvGrpSpPr>
          <p:cNvPr id="84" name="Google Shape;84;p13"/>
          <p:cNvGrpSpPr/>
          <p:nvPr/>
        </p:nvGrpSpPr>
        <p:grpSpPr>
          <a:xfrm>
            <a:off x="305238" y="1318950"/>
            <a:ext cx="3021313" cy="1448875"/>
            <a:chOff x="305238" y="1318950"/>
            <a:chExt cx="3021313" cy="1448875"/>
          </a:xfrm>
        </p:grpSpPr>
        <p:grpSp>
          <p:nvGrpSpPr>
            <p:cNvPr id="85" name="Google Shape;85;p13"/>
            <p:cNvGrpSpPr/>
            <p:nvPr/>
          </p:nvGrpSpPr>
          <p:grpSpPr>
            <a:xfrm>
              <a:off x="305238" y="1318950"/>
              <a:ext cx="3007513" cy="271500"/>
              <a:chOff x="305238" y="1318950"/>
              <a:chExt cx="3007513" cy="271500"/>
            </a:xfrm>
          </p:grpSpPr>
          <p:grpSp>
            <p:nvGrpSpPr>
              <p:cNvPr id="86" name="Google Shape;86;p13"/>
              <p:cNvGrpSpPr/>
              <p:nvPr/>
            </p:nvGrpSpPr>
            <p:grpSpPr>
              <a:xfrm>
                <a:off x="305238" y="1318950"/>
                <a:ext cx="271500" cy="271500"/>
                <a:chOff x="589450" y="1260750"/>
                <a:chExt cx="271500" cy="271500"/>
              </a:xfrm>
            </p:grpSpPr>
            <p:sp>
              <p:nvSpPr>
                <p:cNvPr id="87" name="Google Shape;87;p13"/>
                <p:cNvSpPr/>
                <p:nvPr/>
              </p:nvSpPr>
              <p:spPr>
                <a:xfrm>
                  <a:off x="589450" y="1260750"/>
                  <a:ext cx="271500" cy="27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8" name="Google Shape;88;p13" title="Message.png"/>
                <p:cNvPicPr preferRelativeResize="0"/>
                <p:nvPr/>
              </p:nvPicPr>
              <p:blipFill>
                <a:blip r:embed="rId10">
                  <a:alphaModFix/>
                </a:blip>
                <a:stretch>
                  <a:fillRect/>
                </a:stretch>
              </p:blipFill>
              <p:spPr>
                <a:xfrm>
                  <a:off x="669950" y="1347400"/>
                  <a:ext cx="110500" cy="98200"/>
                </a:xfrm>
                <a:prstGeom prst="rect">
                  <a:avLst/>
                </a:prstGeom>
                <a:noFill/>
                <a:ln>
                  <a:noFill/>
                </a:ln>
              </p:spPr>
            </p:pic>
          </p:grpSp>
          <p:sp>
            <p:nvSpPr>
              <p:cNvPr id="89" name="Google Shape;89;p13"/>
              <p:cNvSpPr txBox="1"/>
              <p:nvPr/>
            </p:nvSpPr>
            <p:spPr>
              <a:xfrm>
                <a:off x="676051" y="1378500"/>
                <a:ext cx="2636700" cy="15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1100">
                    <a:solidFill>
                      <a:schemeClr val="lt1"/>
                    </a:solidFill>
                    <a:latin typeface="Poppins"/>
                    <a:ea typeface="Poppins"/>
                    <a:cs typeface="Poppins"/>
                    <a:sym typeface="Poppins"/>
                  </a:rPr>
                  <a:t>(123) 456-7890</a:t>
                </a:r>
                <a:endParaRPr sz="1100">
                  <a:solidFill>
                    <a:srgbClr val="5A5181"/>
                  </a:solidFill>
                  <a:latin typeface="Poppins"/>
                  <a:ea typeface="Poppins"/>
                  <a:cs typeface="Poppins"/>
                  <a:sym typeface="Poppins"/>
                </a:endParaRPr>
              </a:p>
            </p:txBody>
          </p:sp>
        </p:grpSp>
        <p:grpSp>
          <p:nvGrpSpPr>
            <p:cNvPr id="90" name="Google Shape;90;p13"/>
            <p:cNvGrpSpPr/>
            <p:nvPr/>
          </p:nvGrpSpPr>
          <p:grpSpPr>
            <a:xfrm>
              <a:off x="305238" y="1711408"/>
              <a:ext cx="3021313" cy="271500"/>
              <a:chOff x="305238" y="1711408"/>
              <a:chExt cx="3021313" cy="271500"/>
            </a:xfrm>
          </p:grpSpPr>
          <p:grpSp>
            <p:nvGrpSpPr>
              <p:cNvPr id="91" name="Google Shape;91;p13"/>
              <p:cNvGrpSpPr/>
              <p:nvPr/>
            </p:nvGrpSpPr>
            <p:grpSpPr>
              <a:xfrm>
                <a:off x="305238" y="1711408"/>
                <a:ext cx="271500" cy="271500"/>
                <a:chOff x="722875" y="1771500"/>
                <a:chExt cx="271500" cy="271500"/>
              </a:xfrm>
            </p:grpSpPr>
            <p:sp>
              <p:nvSpPr>
                <p:cNvPr id="92" name="Google Shape;92;p13"/>
                <p:cNvSpPr/>
                <p:nvPr/>
              </p:nvSpPr>
              <p:spPr>
                <a:xfrm>
                  <a:off x="722875" y="1771500"/>
                  <a:ext cx="271500" cy="27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3" name="Google Shape;93;p13" title="Call.png"/>
                <p:cNvPicPr preferRelativeResize="0"/>
                <p:nvPr/>
              </p:nvPicPr>
              <p:blipFill>
                <a:blip r:embed="rId11">
                  <a:alphaModFix/>
                </a:blip>
                <a:stretch>
                  <a:fillRect/>
                </a:stretch>
              </p:blipFill>
              <p:spPr>
                <a:xfrm>
                  <a:off x="794625" y="1843250"/>
                  <a:ext cx="128000" cy="128000"/>
                </a:xfrm>
                <a:prstGeom prst="rect">
                  <a:avLst/>
                </a:prstGeom>
                <a:noFill/>
                <a:ln>
                  <a:noFill/>
                </a:ln>
              </p:spPr>
            </p:pic>
          </p:grpSp>
          <p:sp>
            <p:nvSpPr>
              <p:cNvPr id="94" name="Google Shape;94;p13"/>
              <p:cNvSpPr txBox="1"/>
              <p:nvPr/>
            </p:nvSpPr>
            <p:spPr>
              <a:xfrm>
                <a:off x="676051" y="1770958"/>
                <a:ext cx="2650500" cy="15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1100">
                    <a:solidFill>
                      <a:schemeClr val="lt1"/>
                    </a:solidFill>
                    <a:latin typeface="Poppins"/>
                    <a:ea typeface="Poppins"/>
                    <a:cs typeface="Poppins"/>
                    <a:sym typeface="Poppins"/>
                  </a:rPr>
                  <a:t>MENTALHEALTH@EXAMPLE.COM</a:t>
                </a:r>
                <a:endParaRPr sz="1100">
                  <a:solidFill>
                    <a:srgbClr val="5A5181"/>
                  </a:solidFill>
                  <a:latin typeface="Poppins"/>
                  <a:ea typeface="Poppins"/>
                  <a:cs typeface="Poppins"/>
                  <a:sym typeface="Poppins"/>
                </a:endParaRPr>
              </a:p>
            </p:txBody>
          </p:sp>
        </p:grpSp>
        <p:grpSp>
          <p:nvGrpSpPr>
            <p:cNvPr id="95" name="Google Shape;95;p13"/>
            <p:cNvGrpSpPr/>
            <p:nvPr/>
          </p:nvGrpSpPr>
          <p:grpSpPr>
            <a:xfrm>
              <a:off x="305238" y="2103867"/>
              <a:ext cx="3021313" cy="271500"/>
              <a:chOff x="305238" y="2103867"/>
              <a:chExt cx="3021313" cy="271500"/>
            </a:xfrm>
          </p:grpSpPr>
          <p:grpSp>
            <p:nvGrpSpPr>
              <p:cNvPr id="96" name="Google Shape;96;p13"/>
              <p:cNvGrpSpPr/>
              <p:nvPr/>
            </p:nvGrpSpPr>
            <p:grpSpPr>
              <a:xfrm>
                <a:off x="305238" y="2103867"/>
                <a:ext cx="271500" cy="271500"/>
                <a:chOff x="657300" y="2147650"/>
                <a:chExt cx="271500" cy="271500"/>
              </a:xfrm>
            </p:grpSpPr>
            <p:sp>
              <p:nvSpPr>
                <p:cNvPr id="97" name="Google Shape;97;p13"/>
                <p:cNvSpPr/>
                <p:nvPr/>
              </p:nvSpPr>
              <p:spPr>
                <a:xfrm>
                  <a:off x="657300" y="2147650"/>
                  <a:ext cx="271500" cy="27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8" name="Google Shape;98;p13" title="Location.png"/>
                <p:cNvPicPr preferRelativeResize="0"/>
                <p:nvPr/>
              </p:nvPicPr>
              <p:blipFill>
                <a:blip r:embed="rId12">
                  <a:alphaModFix/>
                </a:blip>
                <a:stretch>
                  <a:fillRect/>
                </a:stretch>
              </p:blipFill>
              <p:spPr>
                <a:xfrm>
                  <a:off x="747600" y="2228850"/>
                  <a:ext cx="90900" cy="109100"/>
                </a:xfrm>
                <a:prstGeom prst="rect">
                  <a:avLst/>
                </a:prstGeom>
                <a:noFill/>
                <a:ln>
                  <a:noFill/>
                </a:ln>
              </p:spPr>
            </p:pic>
          </p:grpSp>
          <p:sp>
            <p:nvSpPr>
              <p:cNvPr id="99" name="Google Shape;99;p13"/>
              <p:cNvSpPr txBox="1"/>
              <p:nvPr/>
            </p:nvSpPr>
            <p:spPr>
              <a:xfrm>
                <a:off x="676051" y="2163417"/>
                <a:ext cx="2650500" cy="15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1100">
                    <a:solidFill>
                      <a:schemeClr val="lt1"/>
                    </a:solidFill>
                    <a:latin typeface="Poppins"/>
                    <a:ea typeface="Poppins"/>
                    <a:cs typeface="Poppins"/>
                    <a:sym typeface="Poppins"/>
                  </a:rPr>
                  <a:t>123 MANSFIELD AVE, PORTLAND</a:t>
                </a:r>
                <a:endParaRPr sz="1100">
                  <a:solidFill>
                    <a:srgbClr val="5A5181"/>
                  </a:solidFill>
                  <a:latin typeface="Poppins"/>
                  <a:ea typeface="Poppins"/>
                  <a:cs typeface="Poppins"/>
                  <a:sym typeface="Poppins"/>
                </a:endParaRPr>
              </a:p>
            </p:txBody>
          </p:sp>
        </p:grpSp>
        <p:grpSp>
          <p:nvGrpSpPr>
            <p:cNvPr id="100" name="Google Shape;100;p13"/>
            <p:cNvGrpSpPr/>
            <p:nvPr/>
          </p:nvGrpSpPr>
          <p:grpSpPr>
            <a:xfrm>
              <a:off x="305238" y="2496325"/>
              <a:ext cx="3021313" cy="271500"/>
              <a:chOff x="305238" y="2496325"/>
              <a:chExt cx="3021313" cy="271500"/>
            </a:xfrm>
          </p:grpSpPr>
          <p:grpSp>
            <p:nvGrpSpPr>
              <p:cNvPr id="101" name="Google Shape;101;p13"/>
              <p:cNvGrpSpPr/>
              <p:nvPr/>
            </p:nvGrpSpPr>
            <p:grpSpPr>
              <a:xfrm>
                <a:off x="305238" y="2496325"/>
                <a:ext cx="271500" cy="271500"/>
                <a:chOff x="722875" y="2582375"/>
                <a:chExt cx="271500" cy="271500"/>
              </a:xfrm>
            </p:grpSpPr>
            <p:sp>
              <p:nvSpPr>
                <p:cNvPr id="102" name="Google Shape;102;p13"/>
                <p:cNvSpPr/>
                <p:nvPr/>
              </p:nvSpPr>
              <p:spPr>
                <a:xfrm>
                  <a:off x="722875" y="2582375"/>
                  <a:ext cx="271500" cy="27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3" name="Google Shape;103;p13" title="Vector.png"/>
                <p:cNvPicPr preferRelativeResize="0"/>
                <p:nvPr/>
              </p:nvPicPr>
              <p:blipFill>
                <a:blip r:embed="rId13">
                  <a:alphaModFix/>
                </a:blip>
                <a:stretch>
                  <a:fillRect/>
                </a:stretch>
              </p:blipFill>
              <p:spPr>
                <a:xfrm>
                  <a:off x="803525" y="2663025"/>
                  <a:ext cx="110200" cy="110200"/>
                </a:xfrm>
                <a:prstGeom prst="rect">
                  <a:avLst/>
                </a:prstGeom>
                <a:noFill/>
                <a:ln>
                  <a:noFill/>
                </a:ln>
              </p:spPr>
            </p:pic>
          </p:grpSp>
          <p:sp>
            <p:nvSpPr>
              <p:cNvPr id="104" name="Google Shape;104;p13"/>
              <p:cNvSpPr txBox="1"/>
              <p:nvPr/>
            </p:nvSpPr>
            <p:spPr>
              <a:xfrm>
                <a:off x="676051" y="2555875"/>
                <a:ext cx="2650500" cy="15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1100">
                    <a:solidFill>
                      <a:schemeClr val="lt1"/>
                    </a:solidFill>
                    <a:latin typeface="Poppins"/>
                    <a:ea typeface="Poppins"/>
                    <a:cs typeface="Poppins"/>
                    <a:sym typeface="Poppins"/>
                  </a:rPr>
                  <a:t>WWW.MENTALHEALTH.LTD</a:t>
                </a:r>
                <a:endParaRPr sz="1100">
                  <a:solidFill>
                    <a:srgbClr val="5A5181"/>
                  </a:solidFill>
                  <a:latin typeface="Poppins"/>
                  <a:ea typeface="Poppins"/>
                  <a:cs typeface="Poppins"/>
                  <a:sym typeface="Poppins"/>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14"/>
          <p:cNvGrpSpPr/>
          <p:nvPr/>
        </p:nvGrpSpPr>
        <p:grpSpPr>
          <a:xfrm>
            <a:off x="4" y="-1050"/>
            <a:ext cx="10058400" cy="7774500"/>
            <a:chOff x="-847496" y="-931050"/>
            <a:chExt cx="10058400" cy="7774500"/>
          </a:xfrm>
        </p:grpSpPr>
        <p:sp>
          <p:nvSpPr>
            <p:cNvPr id="110" name="Google Shape;110;p14"/>
            <p:cNvSpPr/>
            <p:nvPr/>
          </p:nvSpPr>
          <p:spPr>
            <a:xfrm>
              <a:off x="-847496" y="-931050"/>
              <a:ext cx="10058400" cy="7774500"/>
            </a:xfrm>
            <a:prstGeom prst="rect">
              <a:avLst/>
            </a:prstGeom>
            <a:solidFill>
              <a:srgbClr val="FFFD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1" name="Google Shape;111;p14" title="ChatGPT-Image-28-сент.-2025-г._-00_27_48 1 (1).png"/>
            <p:cNvPicPr preferRelativeResize="0"/>
            <p:nvPr/>
          </p:nvPicPr>
          <p:blipFill>
            <a:blip r:embed="rId3">
              <a:alphaModFix/>
            </a:blip>
            <a:stretch>
              <a:fillRect/>
            </a:stretch>
          </p:blipFill>
          <p:spPr>
            <a:xfrm>
              <a:off x="-846052" y="-930000"/>
              <a:ext cx="10055511" cy="7772399"/>
            </a:xfrm>
            <a:prstGeom prst="rect">
              <a:avLst/>
            </a:prstGeom>
            <a:noFill/>
            <a:ln>
              <a:noFill/>
            </a:ln>
          </p:spPr>
        </p:pic>
      </p:grpSp>
      <p:pic>
        <p:nvPicPr>
          <p:cNvPr id="112" name="Google Shape;112;p14" title="freedom 2.png"/>
          <p:cNvPicPr preferRelativeResize="0"/>
          <p:nvPr/>
        </p:nvPicPr>
        <p:blipFill>
          <a:blip r:embed="rId4">
            <a:alphaModFix/>
          </a:blip>
          <a:stretch>
            <a:fillRect/>
          </a:stretch>
        </p:blipFill>
        <p:spPr>
          <a:xfrm>
            <a:off x="7012750" y="306375"/>
            <a:ext cx="2740582" cy="2041699"/>
          </a:xfrm>
          <a:prstGeom prst="rect">
            <a:avLst/>
          </a:prstGeom>
          <a:noFill/>
          <a:ln>
            <a:noFill/>
          </a:ln>
        </p:spPr>
      </p:pic>
      <p:pic>
        <p:nvPicPr>
          <p:cNvPr id="113" name="Google Shape;113;p14" title="unwell 2.png"/>
          <p:cNvPicPr preferRelativeResize="0"/>
          <p:nvPr/>
        </p:nvPicPr>
        <p:blipFill>
          <a:blip r:embed="rId5">
            <a:alphaModFix/>
          </a:blip>
          <a:stretch>
            <a:fillRect/>
          </a:stretch>
        </p:blipFill>
        <p:spPr>
          <a:xfrm>
            <a:off x="3656775" y="3896050"/>
            <a:ext cx="2552130" cy="2401201"/>
          </a:xfrm>
          <a:prstGeom prst="rect">
            <a:avLst/>
          </a:prstGeom>
          <a:noFill/>
          <a:ln>
            <a:noFill/>
          </a:ln>
        </p:spPr>
      </p:pic>
      <p:sp>
        <p:nvSpPr>
          <p:cNvPr id="114" name="Google Shape;114;p14"/>
          <p:cNvSpPr txBox="1"/>
          <p:nvPr/>
        </p:nvSpPr>
        <p:spPr>
          <a:xfrm>
            <a:off x="7012750" y="2745142"/>
            <a:ext cx="2634900" cy="1062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300">
                <a:solidFill>
                  <a:srgbClr val="5A5181"/>
                </a:solidFill>
                <a:latin typeface="Rubik"/>
                <a:ea typeface="Rubik"/>
                <a:cs typeface="Rubik"/>
                <a:sym typeface="Rubik"/>
              </a:rPr>
              <a:t>STRESS MANAGEMENT TOOLS</a:t>
            </a:r>
            <a:endParaRPr b="1" sz="2300">
              <a:solidFill>
                <a:srgbClr val="5A5181"/>
              </a:solidFill>
              <a:latin typeface="Rubik"/>
              <a:ea typeface="Rubik"/>
              <a:cs typeface="Rubik"/>
              <a:sym typeface="Rubik"/>
            </a:endParaRPr>
          </a:p>
        </p:txBody>
      </p:sp>
      <p:grpSp>
        <p:nvGrpSpPr>
          <p:cNvPr id="115" name="Google Shape;115;p14"/>
          <p:cNvGrpSpPr/>
          <p:nvPr/>
        </p:nvGrpSpPr>
        <p:grpSpPr>
          <a:xfrm>
            <a:off x="7012750" y="4073575"/>
            <a:ext cx="2740525" cy="3342338"/>
            <a:chOff x="7012750" y="4073575"/>
            <a:chExt cx="2740525" cy="3342338"/>
          </a:xfrm>
        </p:grpSpPr>
        <p:grpSp>
          <p:nvGrpSpPr>
            <p:cNvPr id="116" name="Google Shape;116;p14"/>
            <p:cNvGrpSpPr/>
            <p:nvPr/>
          </p:nvGrpSpPr>
          <p:grpSpPr>
            <a:xfrm>
              <a:off x="7533875" y="4073575"/>
              <a:ext cx="2219400" cy="655175"/>
              <a:chOff x="7533875" y="4073575"/>
              <a:chExt cx="2219400" cy="655175"/>
            </a:xfrm>
          </p:grpSpPr>
          <p:sp>
            <p:nvSpPr>
              <p:cNvPr id="117" name="Google Shape;117;p14"/>
              <p:cNvSpPr/>
              <p:nvPr/>
            </p:nvSpPr>
            <p:spPr>
              <a:xfrm>
                <a:off x="7533875" y="4073575"/>
                <a:ext cx="2219400" cy="534900"/>
              </a:xfrm>
              <a:prstGeom prst="roundRect">
                <a:avLst>
                  <a:gd fmla="val 21588" name="adj"/>
                </a:avLst>
              </a:prstGeom>
              <a:solidFill>
                <a:srgbClr val="5A51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Practice deep breathing or short mindfulness exercises</a:t>
                </a:r>
                <a:endParaRPr sz="1100">
                  <a:solidFill>
                    <a:schemeClr val="lt1"/>
                  </a:solidFill>
                  <a:latin typeface="Poppins"/>
                  <a:ea typeface="Poppins"/>
                  <a:cs typeface="Poppins"/>
                  <a:sym typeface="Poppins"/>
                </a:endParaRPr>
              </a:p>
            </p:txBody>
          </p:sp>
          <p:sp>
            <p:nvSpPr>
              <p:cNvPr id="118" name="Google Shape;118;p14"/>
              <p:cNvSpPr/>
              <p:nvPr/>
            </p:nvSpPr>
            <p:spPr>
              <a:xfrm>
                <a:off x="9530375" y="4555350"/>
                <a:ext cx="200494" cy="173400"/>
              </a:xfrm>
              <a:prstGeom prst="flowChartMerge">
                <a:avLst/>
              </a:prstGeom>
              <a:solidFill>
                <a:srgbClr val="5A518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19" name="Google Shape;119;p14"/>
            <p:cNvGrpSpPr/>
            <p:nvPr/>
          </p:nvGrpSpPr>
          <p:grpSpPr>
            <a:xfrm>
              <a:off x="7533875" y="5865017"/>
              <a:ext cx="2219400" cy="655175"/>
              <a:chOff x="7533875" y="4073575"/>
              <a:chExt cx="2219400" cy="655175"/>
            </a:xfrm>
          </p:grpSpPr>
          <p:sp>
            <p:nvSpPr>
              <p:cNvPr id="120" name="Google Shape;120;p14"/>
              <p:cNvSpPr/>
              <p:nvPr/>
            </p:nvSpPr>
            <p:spPr>
              <a:xfrm>
                <a:off x="7533875" y="4073575"/>
                <a:ext cx="2219400" cy="534900"/>
              </a:xfrm>
              <a:prstGeom prst="roundRect">
                <a:avLst>
                  <a:gd fmla="val 21588" name="adj"/>
                </a:avLst>
              </a:prstGeom>
              <a:solidFill>
                <a:srgbClr val="5A51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Keep a regular sleep </a:t>
                </a:r>
                <a:endParaRPr sz="1100">
                  <a:solidFill>
                    <a:schemeClr val="lt1"/>
                  </a:solidFill>
                  <a:latin typeface="Poppins"/>
                  <a:ea typeface="Poppins"/>
                  <a:cs typeface="Poppins"/>
                  <a:sym typeface="Poppins"/>
                </a:endParaRPr>
              </a:p>
              <a:p>
                <a:pPr indent="0" lvl="0" marL="0" rtl="0" algn="l">
                  <a:spcBef>
                    <a:spcPts val="0"/>
                  </a:spcBef>
                  <a:spcAft>
                    <a:spcPts val="0"/>
                  </a:spcAft>
                  <a:buNone/>
                </a:pPr>
                <a:r>
                  <a:rPr lang="en" sz="1100">
                    <a:solidFill>
                      <a:schemeClr val="lt1"/>
                    </a:solidFill>
                    <a:latin typeface="Poppins"/>
                    <a:ea typeface="Poppins"/>
                    <a:cs typeface="Poppins"/>
                    <a:sym typeface="Poppins"/>
                  </a:rPr>
                  <a:t>and rest routine</a:t>
                </a:r>
                <a:endParaRPr sz="1100">
                  <a:solidFill>
                    <a:schemeClr val="lt1"/>
                  </a:solidFill>
                  <a:latin typeface="Poppins"/>
                  <a:ea typeface="Poppins"/>
                  <a:cs typeface="Poppins"/>
                  <a:sym typeface="Poppins"/>
                </a:endParaRPr>
              </a:p>
            </p:txBody>
          </p:sp>
          <p:sp>
            <p:nvSpPr>
              <p:cNvPr id="121" name="Google Shape;121;p14"/>
              <p:cNvSpPr/>
              <p:nvPr/>
            </p:nvSpPr>
            <p:spPr>
              <a:xfrm>
                <a:off x="9530375" y="4555350"/>
                <a:ext cx="200494" cy="173400"/>
              </a:xfrm>
              <a:prstGeom prst="flowChartMerge">
                <a:avLst/>
              </a:prstGeom>
              <a:solidFill>
                <a:srgbClr val="5A518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22" name="Google Shape;122;p14"/>
            <p:cNvGrpSpPr/>
            <p:nvPr/>
          </p:nvGrpSpPr>
          <p:grpSpPr>
            <a:xfrm>
              <a:off x="7012750" y="4969296"/>
              <a:ext cx="2219400" cy="655175"/>
              <a:chOff x="7533875" y="4073575"/>
              <a:chExt cx="2219400" cy="655175"/>
            </a:xfrm>
          </p:grpSpPr>
          <p:sp>
            <p:nvSpPr>
              <p:cNvPr id="123" name="Google Shape;123;p14"/>
              <p:cNvSpPr/>
              <p:nvPr/>
            </p:nvSpPr>
            <p:spPr>
              <a:xfrm>
                <a:off x="7533875" y="4073575"/>
                <a:ext cx="2219400" cy="534900"/>
              </a:xfrm>
              <a:prstGeom prst="roundRect">
                <a:avLst>
                  <a:gd fmla="val 21588" name="adj"/>
                </a:avLst>
              </a:prstGeom>
              <a:solidFill>
                <a:srgbClr val="969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Take a break and go for a nature walk</a:t>
                </a:r>
                <a:endParaRPr sz="1100">
                  <a:solidFill>
                    <a:schemeClr val="lt1"/>
                  </a:solidFill>
                  <a:latin typeface="Poppins"/>
                  <a:ea typeface="Poppins"/>
                  <a:cs typeface="Poppins"/>
                  <a:sym typeface="Poppins"/>
                </a:endParaRPr>
              </a:p>
            </p:txBody>
          </p:sp>
          <p:sp>
            <p:nvSpPr>
              <p:cNvPr id="124" name="Google Shape;124;p14"/>
              <p:cNvSpPr/>
              <p:nvPr/>
            </p:nvSpPr>
            <p:spPr>
              <a:xfrm>
                <a:off x="7578900" y="4555350"/>
                <a:ext cx="200494" cy="173400"/>
              </a:xfrm>
              <a:prstGeom prst="flowChartMerge">
                <a:avLst/>
              </a:prstGeom>
              <a:solidFill>
                <a:srgbClr val="9691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25" name="Google Shape;125;p14"/>
            <p:cNvGrpSpPr/>
            <p:nvPr/>
          </p:nvGrpSpPr>
          <p:grpSpPr>
            <a:xfrm>
              <a:off x="7012750" y="6760738"/>
              <a:ext cx="2219400" cy="655175"/>
              <a:chOff x="7533875" y="4073575"/>
              <a:chExt cx="2219400" cy="655175"/>
            </a:xfrm>
          </p:grpSpPr>
          <p:sp>
            <p:nvSpPr>
              <p:cNvPr id="126" name="Google Shape;126;p14"/>
              <p:cNvSpPr/>
              <p:nvPr/>
            </p:nvSpPr>
            <p:spPr>
              <a:xfrm>
                <a:off x="7533875" y="4073575"/>
                <a:ext cx="2219400" cy="534900"/>
              </a:xfrm>
              <a:prstGeom prst="roundRect">
                <a:avLst>
                  <a:gd fmla="val 21588" name="adj"/>
                </a:avLst>
              </a:prstGeom>
              <a:solidFill>
                <a:srgbClr val="969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Organize tasks into small, manageable steps</a:t>
                </a:r>
                <a:endParaRPr sz="1100">
                  <a:solidFill>
                    <a:schemeClr val="lt1"/>
                  </a:solidFill>
                  <a:latin typeface="Poppins"/>
                  <a:ea typeface="Poppins"/>
                  <a:cs typeface="Poppins"/>
                  <a:sym typeface="Poppins"/>
                </a:endParaRPr>
              </a:p>
            </p:txBody>
          </p:sp>
          <p:sp>
            <p:nvSpPr>
              <p:cNvPr id="127" name="Google Shape;127;p14"/>
              <p:cNvSpPr/>
              <p:nvPr/>
            </p:nvSpPr>
            <p:spPr>
              <a:xfrm>
                <a:off x="7578900" y="4555350"/>
                <a:ext cx="200494" cy="173400"/>
              </a:xfrm>
              <a:prstGeom prst="flowChartMerge">
                <a:avLst/>
              </a:prstGeom>
              <a:solidFill>
                <a:srgbClr val="9691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128" name="Google Shape;128;p14"/>
          <p:cNvGrpSpPr/>
          <p:nvPr/>
        </p:nvGrpSpPr>
        <p:grpSpPr>
          <a:xfrm>
            <a:off x="300800" y="284489"/>
            <a:ext cx="2930728" cy="7152397"/>
            <a:chOff x="300800" y="284489"/>
            <a:chExt cx="2930728" cy="7152397"/>
          </a:xfrm>
        </p:grpSpPr>
        <p:sp>
          <p:nvSpPr>
            <p:cNvPr id="129" name="Google Shape;129;p14"/>
            <p:cNvSpPr txBox="1"/>
            <p:nvPr/>
          </p:nvSpPr>
          <p:spPr>
            <a:xfrm>
              <a:off x="300800" y="284489"/>
              <a:ext cx="2634900" cy="1062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300">
                  <a:solidFill>
                    <a:srgbClr val="5A5181"/>
                  </a:solidFill>
                  <a:latin typeface="Rubik"/>
                  <a:ea typeface="Rubik"/>
                  <a:cs typeface="Rubik"/>
                  <a:sym typeface="Rubik"/>
                </a:rPr>
                <a:t>TOOLS FOR SUPPORTING MENTAL HEALTH</a:t>
              </a:r>
              <a:endParaRPr b="1" sz="2300">
                <a:solidFill>
                  <a:srgbClr val="5A5181"/>
                </a:solidFill>
                <a:latin typeface="Rubik"/>
                <a:ea typeface="Rubik"/>
                <a:cs typeface="Rubik"/>
                <a:sym typeface="Rubik"/>
              </a:endParaRPr>
            </a:p>
          </p:txBody>
        </p:sp>
        <p:sp>
          <p:nvSpPr>
            <p:cNvPr id="130" name="Google Shape;130;p14"/>
            <p:cNvSpPr txBox="1"/>
            <p:nvPr/>
          </p:nvSpPr>
          <p:spPr>
            <a:xfrm>
              <a:off x="300800" y="1463500"/>
              <a:ext cx="2868000" cy="923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Caring for your mind is as vital as caring for your body. Practical tools can help build resilience and balance. Here are three key strategies:</a:t>
              </a:r>
              <a:endParaRPr sz="1200">
                <a:solidFill>
                  <a:srgbClr val="5A5181"/>
                </a:solidFill>
                <a:latin typeface="Poppins"/>
                <a:ea typeface="Poppins"/>
                <a:cs typeface="Poppins"/>
                <a:sym typeface="Poppins"/>
              </a:endParaRPr>
            </a:p>
          </p:txBody>
        </p:sp>
        <p:grpSp>
          <p:nvGrpSpPr>
            <p:cNvPr id="131" name="Google Shape;131;p14"/>
            <p:cNvGrpSpPr/>
            <p:nvPr/>
          </p:nvGrpSpPr>
          <p:grpSpPr>
            <a:xfrm>
              <a:off x="300800" y="2553309"/>
              <a:ext cx="2868000" cy="1524000"/>
              <a:chOff x="300800" y="2458675"/>
              <a:chExt cx="2868000" cy="1524000"/>
            </a:xfrm>
          </p:grpSpPr>
          <p:sp>
            <p:nvSpPr>
              <p:cNvPr id="132" name="Google Shape;132;p14"/>
              <p:cNvSpPr txBox="1"/>
              <p:nvPr/>
            </p:nvSpPr>
            <p:spPr>
              <a:xfrm>
                <a:off x="300800" y="2458675"/>
                <a:ext cx="2868000" cy="231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1500">
                    <a:solidFill>
                      <a:srgbClr val="5A5181"/>
                    </a:solidFill>
                    <a:latin typeface="Poppins"/>
                    <a:ea typeface="Poppins"/>
                    <a:cs typeface="Poppins"/>
                    <a:sym typeface="Poppins"/>
                  </a:rPr>
                  <a:t>1. Daily Self-Care</a:t>
                </a:r>
                <a:endParaRPr sz="1200">
                  <a:solidFill>
                    <a:srgbClr val="5A5181"/>
                  </a:solidFill>
                  <a:latin typeface="Poppins"/>
                  <a:ea typeface="Poppins"/>
                  <a:cs typeface="Poppins"/>
                  <a:sym typeface="Poppins"/>
                </a:endParaRPr>
              </a:p>
            </p:txBody>
          </p:sp>
          <p:sp>
            <p:nvSpPr>
              <p:cNvPr id="133" name="Google Shape;133;p14"/>
              <p:cNvSpPr txBox="1"/>
              <p:nvPr/>
            </p:nvSpPr>
            <p:spPr>
              <a:xfrm>
                <a:off x="300800" y="2689675"/>
                <a:ext cx="2868000" cy="1293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Simple habits such as regular sleep, balanced meals, physical activity, and time for relaxation play a powerful role in mental well-being. Even small routines,</a:t>
                </a:r>
                <a:r>
                  <a:rPr lang="en" sz="1200">
                    <a:solidFill>
                      <a:srgbClr val="5A5181"/>
                    </a:solidFill>
                    <a:latin typeface="Poppins"/>
                    <a:ea typeface="Poppins"/>
                    <a:cs typeface="Poppins"/>
                    <a:sym typeface="Poppins"/>
                  </a:rPr>
                  <a:t> like journaling or mindful breathing, </a:t>
                </a:r>
                <a:r>
                  <a:rPr lang="en" sz="1200">
                    <a:solidFill>
                      <a:srgbClr val="5A5181"/>
                    </a:solidFill>
                    <a:latin typeface="Poppins"/>
                    <a:ea typeface="Poppins"/>
                    <a:cs typeface="Poppins"/>
                    <a:sym typeface="Poppins"/>
                  </a:rPr>
                  <a:t>can reduce stress and improve mood.</a:t>
                </a:r>
                <a:endParaRPr sz="1200">
                  <a:solidFill>
                    <a:srgbClr val="5A5181"/>
                  </a:solidFill>
                  <a:latin typeface="Poppins"/>
                  <a:ea typeface="Poppins"/>
                  <a:cs typeface="Poppins"/>
                  <a:sym typeface="Poppins"/>
                </a:endParaRPr>
              </a:p>
            </p:txBody>
          </p:sp>
        </p:grpSp>
        <p:grpSp>
          <p:nvGrpSpPr>
            <p:cNvPr id="134" name="Google Shape;134;p14"/>
            <p:cNvGrpSpPr/>
            <p:nvPr/>
          </p:nvGrpSpPr>
          <p:grpSpPr>
            <a:xfrm>
              <a:off x="300800" y="4243717"/>
              <a:ext cx="2868000" cy="1524000"/>
              <a:chOff x="300800" y="2458675"/>
              <a:chExt cx="2868000" cy="1524000"/>
            </a:xfrm>
          </p:grpSpPr>
          <p:sp>
            <p:nvSpPr>
              <p:cNvPr id="135" name="Google Shape;135;p14"/>
              <p:cNvSpPr txBox="1"/>
              <p:nvPr/>
            </p:nvSpPr>
            <p:spPr>
              <a:xfrm>
                <a:off x="300800" y="2458675"/>
                <a:ext cx="2868000" cy="231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1500">
                    <a:solidFill>
                      <a:srgbClr val="5A5181"/>
                    </a:solidFill>
                    <a:latin typeface="Poppins"/>
                    <a:ea typeface="Poppins"/>
                    <a:cs typeface="Poppins"/>
                    <a:sym typeface="Poppins"/>
                  </a:rPr>
                  <a:t>2. Social Connection</a:t>
                </a:r>
                <a:endParaRPr sz="1200">
                  <a:solidFill>
                    <a:srgbClr val="5A5181"/>
                  </a:solidFill>
                  <a:latin typeface="Poppins"/>
                  <a:ea typeface="Poppins"/>
                  <a:cs typeface="Poppins"/>
                  <a:sym typeface="Poppins"/>
                </a:endParaRPr>
              </a:p>
            </p:txBody>
          </p:sp>
          <p:sp>
            <p:nvSpPr>
              <p:cNvPr id="136" name="Google Shape;136;p14"/>
              <p:cNvSpPr txBox="1"/>
              <p:nvPr/>
            </p:nvSpPr>
            <p:spPr>
              <a:xfrm>
                <a:off x="300800" y="2689675"/>
                <a:ext cx="2868000" cy="1293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Strong relationships are a natural source of support. Talking with friends, family, or joining a community group can ease feelings of isolation and remind you that you are not alone. Sharing experiences helps create a sense of belonging.</a:t>
                </a:r>
                <a:endParaRPr sz="1200">
                  <a:solidFill>
                    <a:srgbClr val="5A5181"/>
                  </a:solidFill>
                  <a:latin typeface="Poppins"/>
                  <a:ea typeface="Poppins"/>
                  <a:cs typeface="Poppins"/>
                  <a:sym typeface="Poppins"/>
                </a:endParaRPr>
              </a:p>
            </p:txBody>
          </p:sp>
        </p:grpSp>
        <p:grpSp>
          <p:nvGrpSpPr>
            <p:cNvPr id="137" name="Google Shape;137;p14"/>
            <p:cNvGrpSpPr/>
            <p:nvPr/>
          </p:nvGrpSpPr>
          <p:grpSpPr>
            <a:xfrm>
              <a:off x="300800" y="5934126"/>
              <a:ext cx="2868000" cy="1154400"/>
              <a:chOff x="300800" y="2458675"/>
              <a:chExt cx="2868000" cy="1154400"/>
            </a:xfrm>
          </p:grpSpPr>
          <p:sp>
            <p:nvSpPr>
              <p:cNvPr id="138" name="Google Shape;138;p14"/>
              <p:cNvSpPr txBox="1"/>
              <p:nvPr/>
            </p:nvSpPr>
            <p:spPr>
              <a:xfrm>
                <a:off x="300800" y="2458675"/>
                <a:ext cx="2868000" cy="231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1500">
                    <a:solidFill>
                      <a:srgbClr val="5A5181"/>
                    </a:solidFill>
                    <a:latin typeface="Poppins"/>
                    <a:ea typeface="Poppins"/>
                    <a:cs typeface="Poppins"/>
                    <a:sym typeface="Poppins"/>
                  </a:rPr>
                  <a:t>3. Professional Support</a:t>
                </a:r>
                <a:endParaRPr sz="1200">
                  <a:solidFill>
                    <a:srgbClr val="5A5181"/>
                  </a:solidFill>
                  <a:latin typeface="Poppins"/>
                  <a:ea typeface="Poppins"/>
                  <a:cs typeface="Poppins"/>
                  <a:sym typeface="Poppins"/>
                </a:endParaRPr>
              </a:p>
            </p:txBody>
          </p:sp>
          <p:sp>
            <p:nvSpPr>
              <p:cNvPr id="139" name="Google Shape;139;p14"/>
              <p:cNvSpPr txBox="1"/>
              <p:nvPr/>
            </p:nvSpPr>
            <p:spPr>
              <a:xfrm>
                <a:off x="300800" y="2689675"/>
                <a:ext cx="2868000" cy="923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Sometimes self-care isn’t enough. Professionals can offer guidance, coping tools, and a safe space to share. Asking for help is a strong step toward healing.</a:t>
                </a:r>
                <a:endParaRPr sz="1200">
                  <a:solidFill>
                    <a:srgbClr val="5A5181"/>
                  </a:solidFill>
                  <a:latin typeface="Poppins"/>
                  <a:ea typeface="Poppins"/>
                  <a:cs typeface="Poppins"/>
                  <a:sym typeface="Poppins"/>
                </a:endParaRPr>
              </a:p>
            </p:txBody>
          </p:sp>
        </p:grpSp>
        <p:cxnSp>
          <p:nvCxnSpPr>
            <p:cNvPr id="140" name="Google Shape;140;p14"/>
            <p:cNvCxnSpPr/>
            <p:nvPr/>
          </p:nvCxnSpPr>
          <p:spPr>
            <a:xfrm>
              <a:off x="300800" y="7246704"/>
              <a:ext cx="2848500" cy="0"/>
            </a:xfrm>
            <a:prstGeom prst="straightConnector1">
              <a:avLst/>
            </a:prstGeom>
            <a:noFill/>
            <a:ln cap="flat" cmpd="sng" w="9525">
              <a:solidFill>
                <a:srgbClr val="5A5181"/>
              </a:solidFill>
              <a:prstDash val="solid"/>
              <a:round/>
              <a:headEnd len="med" w="med" type="none"/>
              <a:tailEnd len="med" w="med" type="none"/>
            </a:ln>
          </p:spPr>
        </p:cxnSp>
        <p:sp>
          <p:nvSpPr>
            <p:cNvPr id="141" name="Google Shape;141;p14"/>
            <p:cNvSpPr txBox="1"/>
            <p:nvPr/>
          </p:nvSpPr>
          <p:spPr>
            <a:xfrm>
              <a:off x="310728" y="7329186"/>
              <a:ext cx="2920800" cy="107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700">
                  <a:solidFill>
                    <a:srgbClr val="5A5181"/>
                  </a:solidFill>
                  <a:latin typeface="Poppins Medium"/>
                  <a:ea typeface="Poppins Medium"/>
                  <a:cs typeface="Poppins Medium"/>
                  <a:sym typeface="Poppins Medium"/>
                </a:rPr>
                <a:t>COMPANY NAME       WWW.MENTALHEALTH.LTD       (123) 456-7890</a:t>
              </a:r>
              <a:endParaRPr sz="700">
                <a:solidFill>
                  <a:srgbClr val="5A5181"/>
                </a:solidFill>
                <a:latin typeface="Poppins Medium"/>
                <a:ea typeface="Poppins Medium"/>
                <a:cs typeface="Poppins Medium"/>
                <a:sym typeface="Poppins Medium"/>
              </a:endParaRPr>
            </a:p>
          </p:txBody>
        </p:sp>
      </p:grpSp>
      <p:sp>
        <p:nvSpPr>
          <p:cNvPr id="142" name="Google Shape;142;p14"/>
          <p:cNvSpPr txBox="1"/>
          <p:nvPr/>
        </p:nvSpPr>
        <p:spPr>
          <a:xfrm>
            <a:off x="3656775" y="284500"/>
            <a:ext cx="3139200" cy="708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300">
                <a:solidFill>
                  <a:srgbClr val="5A5181"/>
                </a:solidFill>
                <a:latin typeface="Rubik"/>
                <a:ea typeface="Rubik"/>
                <a:cs typeface="Rubik"/>
                <a:sym typeface="Rubik"/>
              </a:rPr>
              <a:t>BREAKING THE STIGMA</a:t>
            </a:r>
            <a:endParaRPr b="1" sz="2300">
              <a:solidFill>
                <a:srgbClr val="5A5181"/>
              </a:solidFill>
              <a:latin typeface="Rubik"/>
              <a:ea typeface="Rubik"/>
              <a:cs typeface="Rubik"/>
              <a:sym typeface="Rubik"/>
            </a:endParaRPr>
          </a:p>
        </p:txBody>
      </p:sp>
      <p:sp>
        <p:nvSpPr>
          <p:cNvPr id="143" name="Google Shape;143;p14"/>
          <p:cNvSpPr txBox="1"/>
          <p:nvPr/>
        </p:nvSpPr>
        <p:spPr>
          <a:xfrm>
            <a:off x="3656775" y="1102425"/>
            <a:ext cx="3139200" cy="2586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Talking about mental health is just as important as talking about physical health. Yet, many people still feel afraid or ashamed to share their struggles. This silence can make challenges feel even heavier and prevent people from getting the help they need.</a:t>
            </a:r>
            <a:endParaRPr sz="1200">
              <a:solidFill>
                <a:srgbClr val="5A5181"/>
              </a:solidFill>
              <a:latin typeface="Poppins"/>
              <a:ea typeface="Poppins"/>
              <a:cs typeface="Poppins"/>
              <a:sym typeface="Poppins"/>
            </a:endParaRPr>
          </a:p>
          <a:p>
            <a:pPr indent="0" lvl="0" marL="0" rtl="0" algn="l">
              <a:lnSpc>
                <a:spcPct val="100000"/>
              </a:lnSpc>
              <a:spcBef>
                <a:spcPts val="0"/>
              </a:spcBef>
              <a:spcAft>
                <a:spcPts val="0"/>
              </a:spcAft>
              <a:buNone/>
            </a:pPr>
            <a:r>
              <a:t/>
            </a:r>
            <a:endParaRPr sz="1200">
              <a:solidFill>
                <a:srgbClr val="5A518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Breaking the stigma means changing the way we think and speak about mental health. When we are open and supportive, we show that it’s normal to have ups and downs, </a:t>
            </a:r>
            <a:r>
              <a:rPr lang="en" sz="1200">
                <a:solidFill>
                  <a:srgbClr val="5A5181"/>
                </a:solidFill>
                <a:latin typeface="Poppins"/>
                <a:ea typeface="Poppins"/>
                <a:cs typeface="Poppins"/>
                <a:sym typeface="Poppins"/>
              </a:rPr>
              <a:t>and that seeking help is a sign of strength, not weakness</a:t>
            </a:r>
            <a:r>
              <a:rPr lang="en" sz="1200">
                <a:solidFill>
                  <a:srgbClr val="5A5181"/>
                </a:solidFill>
                <a:latin typeface="Poppins"/>
                <a:ea typeface="Poppins"/>
                <a:cs typeface="Poppins"/>
                <a:sym typeface="Poppins"/>
              </a:rPr>
              <a:t>.</a:t>
            </a:r>
            <a:endParaRPr sz="1200">
              <a:solidFill>
                <a:srgbClr val="5A5181"/>
              </a:solidFill>
              <a:latin typeface="Poppins"/>
              <a:ea typeface="Poppins"/>
              <a:cs typeface="Poppins"/>
              <a:sym typeface="Poppins"/>
            </a:endParaRPr>
          </a:p>
        </p:txBody>
      </p:sp>
      <p:sp>
        <p:nvSpPr>
          <p:cNvPr id="144" name="Google Shape;144;p14"/>
          <p:cNvSpPr txBox="1"/>
          <p:nvPr/>
        </p:nvSpPr>
        <p:spPr>
          <a:xfrm>
            <a:off x="3656775" y="6717680"/>
            <a:ext cx="3139200" cy="738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By encouraging honest conversations and showing empathy, we create a kinder, healthier community where </a:t>
            </a:r>
            <a:endParaRPr sz="1200">
              <a:solidFill>
                <a:srgbClr val="5A518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rgbClr val="5A5181"/>
                </a:solidFill>
                <a:latin typeface="Poppins"/>
                <a:ea typeface="Poppins"/>
                <a:cs typeface="Poppins"/>
                <a:sym typeface="Poppins"/>
              </a:rPr>
              <a:t>no one has to suffer in silence.</a:t>
            </a:r>
            <a:endParaRPr sz="1200">
              <a:solidFill>
                <a:srgbClr val="5A518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