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Fira Sans"/>
      <p:regular r:id="rId7"/>
      <p:bold r:id="rId8"/>
      <p:italic r:id="rId9"/>
      <p:boldItalic r:id="rId10"/>
    </p:embeddedFont>
    <p:embeddedFont>
      <p:font typeface="Josefin Sans SemiBold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94">
          <p15:clr>
            <a:srgbClr val="A4A3A4"/>
          </p15:clr>
        </p15:guide>
        <p15:guide id="3" pos="113">
          <p15:clr>
            <a:srgbClr val="9AA0A6"/>
          </p15:clr>
        </p15:guide>
        <p15:guide id="4" pos="4559">
          <p15:clr>
            <a:srgbClr val="9AA0A6"/>
          </p15:clr>
        </p15:guide>
        <p15:guide id="5" orient="horz" pos="652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94"/>
        <p:guide pos="113"/>
        <p:guide pos="4559"/>
        <p:guide pos="652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SemiBold-regular.fntdata"/><Relationship Id="rId10" Type="http://schemas.openxmlformats.org/officeDocument/2006/relationships/font" Target="fonts/FiraSans-boldItalic.fntdata"/><Relationship Id="rId13" Type="http://schemas.openxmlformats.org/officeDocument/2006/relationships/font" Target="fonts/JosefinSansSemiBold-italic.fntdata"/><Relationship Id="rId12" Type="http://schemas.openxmlformats.org/officeDocument/2006/relationships/font" Target="fonts/JosefinSansSemi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iraSans-italic.fntdata"/><Relationship Id="rId14" Type="http://schemas.openxmlformats.org/officeDocument/2006/relationships/font" Target="fonts/JosefinSansSemi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FiraSans-regular.fntdata"/><Relationship Id="rId8" Type="http://schemas.openxmlformats.org/officeDocument/2006/relationships/font" Target="fonts/Fira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flipH="1">
            <a:off x="471500" y="4681700"/>
            <a:ext cx="6767400" cy="2900400"/>
          </a:xfrm>
          <a:prstGeom prst="rtTriangle">
            <a:avLst/>
          </a:prstGeom>
          <a:solidFill>
            <a:srgbClr val="F9FDF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76263" y="957275"/>
            <a:ext cx="2157300" cy="471600"/>
          </a:xfrm>
          <a:prstGeom prst="rect">
            <a:avLst/>
          </a:prstGeom>
          <a:noFill/>
          <a:ln cap="flat" cmpd="sng" w="19050">
            <a:solidFill>
              <a:srgbClr val="E0E1E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720383" y="957275"/>
            <a:ext cx="1270500" cy="471600"/>
          </a:xfrm>
          <a:prstGeom prst="rect">
            <a:avLst/>
          </a:prstGeom>
          <a:noFill/>
          <a:ln cap="flat" cmpd="sng" w="19050">
            <a:solidFill>
              <a:srgbClr val="E0E1E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077704" y="957275"/>
            <a:ext cx="837300" cy="471600"/>
          </a:xfrm>
          <a:prstGeom prst="rect">
            <a:avLst/>
          </a:prstGeom>
          <a:noFill/>
          <a:ln cap="flat" cmpd="sng" w="19050">
            <a:solidFill>
              <a:srgbClr val="E0E1E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5001825" y="957275"/>
            <a:ext cx="2223000" cy="471600"/>
          </a:xfrm>
          <a:prstGeom prst="rect">
            <a:avLst/>
          </a:prstGeom>
          <a:noFill/>
          <a:ln cap="flat" cmpd="sng" w="19050">
            <a:solidFill>
              <a:srgbClr val="E0E1E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447151" y="278127"/>
            <a:ext cx="4951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latin typeface="Fira Sans"/>
                <a:ea typeface="Fira Sans"/>
                <a:cs typeface="Fira Sans"/>
                <a:sym typeface="Fira Sans"/>
              </a:rPr>
              <a:t>MEETING NOTES TEMPLATE</a:t>
            </a:r>
            <a:endParaRPr sz="32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5398950" y="378627"/>
            <a:ext cx="1838400" cy="291600"/>
          </a:xfrm>
          <a:prstGeom prst="rect">
            <a:avLst/>
          </a:prstGeom>
          <a:solidFill>
            <a:srgbClr val="D5EF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543214" y="1010113"/>
            <a:ext cx="1192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Company</a:t>
            </a:r>
            <a:r>
              <a:rPr lang="ru"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 / Topic:</a:t>
            </a:r>
            <a:endParaRPr sz="1100">
              <a:solidFill>
                <a:srgbClr val="414042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85633" y="1010125"/>
            <a:ext cx="874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Date:</a:t>
            </a:r>
            <a:endParaRPr sz="1100">
              <a:solidFill>
                <a:srgbClr val="414042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63" name="Google Shape;63;p13"/>
          <p:cNvSpPr/>
          <p:nvPr/>
        </p:nvSpPr>
        <p:spPr>
          <a:xfrm rot="5400000">
            <a:off x="-5257975" y="5257800"/>
            <a:ext cx="10692000" cy="176400"/>
          </a:xfrm>
          <a:prstGeom prst="rect">
            <a:avLst/>
          </a:prstGeom>
          <a:solidFill>
            <a:srgbClr val="D5EF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4147724" y="1010125"/>
            <a:ext cx="672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Time</a:t>
            </a:r>
            <a:r>
              <a:rPr lang="ru"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:</a:t>
            </a:r>
            <a:endParaRPr sz="1100">
              <a:solidFill>
                <a:srgbClr val="414042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071638" y="1010125"/>
            <a:ext cx="874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Attendees:</a:t>
            </a:r>
            <a:endParaRPr sz="1100">
              <a:solidFill>
                <a:srgbClr val="414042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467014" y="1581613"/>
            <a:ext cx="4431211" cy="2699724"/>
            <a:chOff x="467014" y="1581613"/>
            <a:chExt cx="4431211" cy="2699724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467014" y="1581613"/>
              <a:ext cx="1192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14042"/>
                  </a:solidFill>
                  <a:latin typeface="Josefin Sans SemiBold"/>
                  <a:ea typeface="Josefin Sans SemiBold"/>
                  <a:cs typeface="Josefin Sans SemiBold"/>
                  <a:sym typeface="Josefin Sans SemiBold"/>
                </a:rPr>
                <a:t>Things to Discuss:</a:t>
              </a:r>
              <a:endParaRPr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endParaRPr>
            </a:p>
          </p:txBody>
        </p:sp>
        <p:grpSp>
          <p:nvGrpSpPr>
            <p:cNvPr id="68" name="Google Shape;68;p13"/>
            <p:cNvGrpSpPr/>
            <p:nvPr/>
          </p:nvGrpSpPr>
          <p:grpSpPr>
            <a:xfrm>
              <a:off x="481025" y="1826425"/>
              <a:ext cx="4417200" cy="97500"/>
              <a:chOff x="481025" y="1826425"/>
              <a:chExt cx="4417200" cy="975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0" name="Google Shape;70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1" name="Google Shape;71;p13"/>
            <p:cNvGrpSpPr/>
            <p:nvPr/>
          </p:nvGrpSpPr>
          <p:grpSpPr>
            <a:xfrm>
              <a:off x="481025" y="2022876"/>
              <a:ext cx="4417200" cy="97500"/>
              <a:chOff x="481025" y="1826425"/>
              <a:chExt cx="4417200" cy="9750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3" name="Google Shape;73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4" name="Google Shape;74;p13"/>
            <p:cNvGrpSpPr/>
            <p:nvPr/>
          </p:nvGrpSpPr>
          <p:grpSpPr>
            <a:xfrm>
              <a:off x="481025" y="2219327"/>
              <a:ext cx="4417200" cy="97500"/>
              <a:chOff x="481025" y="1826425"/>
              <a:chExt cx="4417200" cy="9750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6" name="Google Shape;76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7" name="Google Shape;77;p13"/>
            <p:cNvGrpSpPr/>
            <p:nvPr/>
          </p:nvGrpSpPr>
          <p:grpSpPr>
            <a:xfrm>
              <a:off x="481025" y="2415778"/>
              <a:ext cx="4417200" cy="97500"/>
              <a:chOff x="481025" y="1826425"/>
              <a:chExt cx="4417200" cy="975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9" name="Google Shape;79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0" name="Google Shape;80;p13"/>
            <p:cNvGrpSpPr/>
            <p:nvPr/>
          </p:nvGrpSpPr>
          <p:grpSpPr>
            <a:xfrm>
              <a:off x="481025" y="2612229"/>
              <a:ext cx="4417200" cy="97500"/>
              <a:chOff x="481025" y="1826425"/>
              <a:chExt cx="4417200" cy="975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2" name="Google Shape;82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3" name="Google Shape;83;p13"/>
            <p:cNvGrpSpPr/>
            <p:nvPr/>
          </p:nvGrpSpPr>
          <p:grpSpPr>
            <a:xfrm>
              <a:off x="481025" y="2808680"/>
              <a:ext cx="4417200" cy="97500"/>
              <a:chOff x="481025" y="1826425"/>
              <a:chExt cx="4417200" cy="97500"/>
            </a:xfrm>
          </p:grpSpPr>
          <p:sp>
            <p:nvSpPr>
              <p:cNvPr id="84" name="Google Shape;84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5" name="Google Shape;85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6" name="Google Shape;86;p13"/>
            <p:cNvGrpSpPr/>
            <p:nvPr/>
          </p:nvGrpSpPr>
          <p:grpSpPr>
            <a:xfrm>
              <a:off x="481025" y="3005131"/>
              <a:ext cx="4417200" cy="97500"/>
              <a:chOff x="481025" y="1826425"/>
              <a:chExt cx="4417200" cy="97500"/>
            </a:xfrm>
          </p:grpSpPr>
          <p:sp>
            <p:nvSpPr>
              <p:cNvPr id="87" name="Google Shape;87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8" name="Google Shape;88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9" name="Google Shape;89;p13"/>
            <p:cNvGrpSpPr/>
            <p:nvPr/>
          </p:nvGrpSpPr>
          <p:grpSpPr>
            <a:xfrm>
              <a:off x="481025" y="3201582"/>
              <a:ext cx="4417200" cy="97500"/>
              <a:chOff x="481025" y="1826425"/>
              <a:chExt cx="4417200" cy="97500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1" name="Google Shape;91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2" name="Google Shape;92;p13"/>
            <p:cNvGrpSpPr/>
            <p:nvPr/>
          </p:nvGrpSpPr>
          <p:grpSpPr>
            <a:xfrm>
              <a:off x="481025" y="3398033"/>
              <a:ext cx="4417200" cy="97500"/>
              <a:chOff x="481025" y="1826425"/>
              <a:chExt cx="4417200" cy="97500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4" name="Google Shape;94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5" name="Google Shape;95;p13"/>
            <p:cNvGrpSpPr/>
            <p:nvPr/>
          </p:nvGrpSpPr>
          <p:grpSpPr>
            <a:xfrm>
              <a:off x="481025" y="3594484"/>
              <a:ext cx="4417200" cy="97500"/>
              <a:chOff x="481025" y="1826425"/>
              <a:chExt cx="4417200" cy="97500"/>
            </a:xfrm>
          </p:grpSpPr>
          <p:sp>
            <p:nvSpPr>
              <p:cNvPr id="96" name="Google Shape;96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7" name="Google Shape;97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8" name="Google Shape;98;p13"/>
            <p:cNvGrpSpPr/>
            <p:nvPr/>
          </p:nvGrpSpPr>
          <p:grpSpPr>
            <a:xfrm>
              <a:off x="481025" y="3790935"/>
              <a:ext cx="4417200" cy="97500"/>
              <a:chOff x="481025" y="1826425"/>
              <a:chExt cx="4417200" cy="97500"/>
            </a:xfrm>
          </p:grpSpPr>
          <p:sp>
            <p:nvSpPr>
              <p:cNvPr id="99" name="Google Shape;99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0" name="Google Shape;100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1" name="Google Shape;101;p13"/>
            <p:cNvGrpSpPr/>
            <p:nvPr/>
          </p:nvGrpSpPr>
          <p:grpSpPr>
            <a:xfrm>
              <a:off x="481025" y="3987386"/>
              <a:ext cx="4417200" cy="97500"/>
              <a:chOff x="481025" y="1826425"/>
              <a:chExt cx="4417200" cy="97500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3" name="Google Shape;103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4" name="Google Shape;104;p13"/>
            <p:cNvGrpSpPr/>
            <p:nvPr/>
          </p:nvGrpSpPr>
          <p:grpSpPr>
            <a:xfrm>
              <a:off x="481025" y="4183838"/>
              <a:ext cx="4417200" cy="97500"/>
              <a:chOff x="481025" y="1826425"/>
              <a:chExt cx="4417200" cy="97500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481025" y="1826425"/>
                <a:ext cx="97500" cy="97500"/>
              </a:xfrm>
              <a:prstGeom prst="rect">
                <a:avLst/>
              </a:prstGeom>
              <a:noFill/>
              <a:ln cap="flat" cmpd="sng" w="19050">
                <a:solidFill>
                  <a:srgbClr val="A7A9A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06" name="Google Shape;106;p13"/>
              <p:cNvCxnSpPr/>
              <p:nvPr/>
            </p:nvCxnSpPr>
            <p:spPr>
              <a:xfrm>
                <a:off x="671525" y="1919300"/>
                <a:ext cx="422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0E1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07" name="Google Shape;107;p13"/>
          <p:cNvGrpSpPr/>
          <p:nvPr/>
        </p:nvGrpSpPr>
        <p:grpSpPr>
          <a:xfrm>
            <a:off x="5001825" y="1581625"/>
            <a:ext cx="2223000" cy="2695100"/>
            <a:chOff x="5001825" y="1581625"/>
            <a:chExt cx="2223000" cy="2695100"/>
          </a:xfrm>
        </p:grpSpPr>
        <p:cxnSp>
          <p:nvCxnSpPr>
            <p:cNvPr id="108" name="Google Shape;108;p13"/>
            <p:cNvCxnSpPr/>
            <p:nvPr/>
          </p:nvCxnSpPr>
          <p:spPr>
            <a:xfrm>
              <a:off x="5001825" y="1919300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5001825" y="2115752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5001825" y="2312204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5001825" y="2508656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5001825" y="2705108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5001825" y="3098013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5001825" y="3294465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5001825" y="2901560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5001825" y="3490917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5001825" y="3687369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5001825" y="3883821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13"/>
            <p:cNvCxnSpPr/>
            <p:nvPr/>
          </p:nvCxnSpPr>
          <p:spPr>
            <a:xfrm>
              <a:off x="5001825" y="4080273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" name="Google Shape;120;p13"/>
            <p:cNvCxnSpPr/>
            <p:nvPr/>
          </p:nvCxnSpPr>
          <p:spPr>
            <a:xfrm>
              <a:off x="5001825" y="4276725"/>
              <a:ext cx="2223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1" name="Google Shape;121;p13"/>
            <p:cNvSpPr txBox="1"/>
            <p:nvPr/>
          </p:nvSpPr>
          <p:spPr>
            <a:xfrm>
              <a:off x="5001827" y="1581625"/>
              <a:ext cx="1889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14042"/>
                  </a:solidFill>
                  <a:latin typeface="Josefin Sans SemiBold"/>
                  <a:ea typeface="Josefin Sans SemiBold"/>
                  <a:cs typeface="Josefin Sans SemiBold"/>
                  <a:sym typeface="Josefin Sans SemiBold"/>
                </a:rPr>
                <a:t>Quick Meeting Notes:</a:t>
              </a:r>
              <a:endParaRPr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endParaRPr>
            </a:p>
          </p:txBody>
        </p:sp>
      </p:grpSp>
      <p:sp>
        <p:nvSpPr>
          <p:cNvPr id="122" name="Google Shape;122;p13"/>
          <p:cNvSpPr txBox="1"/>
          <p:nvPr/>
        </p:nvSpPr>
        <p:spPr>
          <a:xfrm>
            <a:off x="467014" y="4423176"/>
            <a:ext cx="1192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Meeting Notes:</a:t>
            </a:r>
            <a:endParaRPr sz="1100">
              <a:solidFill>
                <a:srgbClr val="414042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grpSp>
        <p:nvGrpSpPr>
          <p:cNvPr id="123" name="Google Shape;123;p13"/>
          <p:cNvGrpSpPr/>
          <p:nvPr/>
        </p:nvGrpSpPr>
        <p:grpSpPr>
          <a:xfrm>
            <a:off x="481025" y="4681538"/>
            <a:ext cx="6767400" cy="2900350"/>
            <a:chOff x="471500" y="4681538"/>
            <a:chExt cx="6767400" cy="2900350"/>
          </a:xfrm>
        </p:grpSpPr>
        <p:cxnSp>
          <p:nvCxnSpPr>
            <p:cNvPr id="124" name="Google Shape;124;p13"/>
            <p:cNvCxnSpPr/>
            <p:nvPr/>
          </p:nvCxnSpPr>
          <p:spPr>
            <a:xfrm>
              <a:off x="471500" y="4681538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13"/>
            <p:cNvCxnSpPr/>
            <p:nvPr/>
          </p:nvCxnSpPr>
          <p:spPr>
            <a:xfrm>
              <a:off x="471500" y="4874894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13"/>
            <p:cNvCxnSpPr/>
            <p:nvPr/>
          </p:nvCxnSpPr>
          <p:spPr>
            <a:xfrm>
              <a:off x="471500" y="5068251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7" name="Google Shape;127;p13"/>
            <p:cNvCxnSpPr/>
            <p:nvPr/>
          </p:nvCxnSpPr>
          <p:spPr>
            <a:xfrm>
              <a:off x="471500" y="5261608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8" name="Google Shape;128;p13"/>
            <p:cNvCxnSpPr/>
            <p:nvPr/>
          </p:nvCxnSpPr>
          <p:spPr>
            <a:xfrm>
              <a:off x="471500" y="5454964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Google Shape;129;p13"/>
            <p:cNvCxnSpPr/>
            <p:nvPr/>
          </p:nvCxnSpPr>
          <p:spPr>
            <a:xfrm>
              <a:off x="471500" y="5648321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0" name="Google Shape;130;p13"/>
            <p:cNvCxnSpPr/>
            <p:nvPr/>
          </p:nvCxnSpPr>
          <p:spPr>
            <a:xfrm>
              <a:off x="471500" y="5841678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3"/>
            <p:cNvCxnSpPr/>
            <p:nvPr/>
          </p:nvCxnSpPr>
          <p:spPr>
            <a:xfrm>
              <a:off x="471500" y="6035034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471500" y="6228391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471500" y="6421748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471500" y="6615104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471500" y="6808461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471500" y="7001818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7" name="Google Shape;137;p13"/>
            <p:cNvCxnSpPr/>
            <p:nvPr/>
          </p:nvCxnSpPr>
          <p:spPr>
            <a:xfrm>
              <a:off x="471500" y="7195174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8" name="Google Shape;138;p13"/>
            <p:cNvCxnSpPr/>
            <p:nvPr/>
          </p:nvCxnSpPr>
          <p:spPr>
            <a:xfrm>
              <a:off x="471500" y="7388531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9" name="Google Shape;139;p13"/>
            <p:cNvCxnSpPr/>
            <p:nvPr/>
          </p:nvCxnSpPr>
          <p:spPr>
            <a:xfrm>
              <a:off x="471500" y="7581888"/>
              <a:ext cx="6767400" cy="0"/>
            </a:xfrm>
            <a:prstGeom prst="straightConnector1">
              <a:avLst/>
            </a:prstGeom>
            <a:noFill/>
            <a:ln cap="flat" cmpd="sng" w="28575">
              <a:solidFill>
                <a:srgbClr val="E0E1E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40" name="Google Shape;140;p13"/>
          <p:cNvSpPr/>
          <p:nvPr/>
        </p:nvSpPr>
        <p:spPr>
          <a:xfrm>
            <a:off x="476275" y="9531225"/>
            <a:ext cx="6748500" cy="818700"/>
          </a:xfrm>
          <a:prstGeom prst="rect">
            <a:avLst/>
          </a:prstGeom>
          <a:noFill/>
          <a:ln cap="flat" cmpd="sng" w="19050">
            <a:solidFill>
              <a:srgbClr val="E0E1E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3"/>
          <p:cNvSpPr txBox="1"/>
          <p:nvPr/>
        </p:nvSpPr>
        <p:spPr>
          <a:xfrm>
            <a:off x="543233" y="9603125"/>
            <a:ext cx="2023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Next Meeting Scheduled For:</a:t>
            </a:r>
            <a:endParaRPr sz="1100">
              <a:solidFill>
                <a:srgbClr val="414042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grpSp>
        <p:nvGrpSpPr>
          <p:cNvPr id="142" name="Google Shape;142;p13"/>
          <p:cNvGrpSpPr/>
          <p:nvPr/>
        </p:nvGrpSpPr>
        <p:grpSpPr>
          <a:xfrm>
            <a:off x="467014" y="7745726"/>
            <a:ext cx="2571511" cy="1611506"/>
            <a:chOff x="467014" y="7745726"/>
            <a:chExt cx="2571511" cy="1611506"/>
          </a:xfrm>
        </p:grpSpPr>
        <p:sp>
          <p:nvSpPr>
            <p:cNvPr id="143" name="Google Shape;143;p13"/>
            <p:cNvSpPr txBox="1"/>
            <p:nvPr/>
          </p:nvSpPr>
          <p:spPr>
            <a:xfrm>
              <a:off x="467014" y="7745726"/>
              <a:ext cx="1192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14042"/>
                  </a:solidFill>
                  <a:latin typeface="Josefin Sans SemiBold"/>
                  <a:ea typeface="Josefin Sans SemiBold"/>
                  <a:cs typeface="Josefin Sans SemiBold"/>
                  <a:sym typeface="Josefin Sans SemiBold"/>
                </a:rPr>
                <a:t>Things to Do:</a:t>
              </a:r>
              <a:endParaRPr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481025" y="7990538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5" name="Google Shape;145;p13"/>
            <p:cNvCxnSpPr/>
            <p:nvPr/>
          </p:nvCxnSpPr>
          <p:spPr>
            <a:xfrm>
              <a:off x="671525" y="8083425"/>
              <a:ext cx="2367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6" name="Google Shape;146;p13"/>
            <p:cNvSpPr/>
            <p:nvPr/>
          </p:nvSpPr>
          <p:spPr>
            <a:xfrm>
              <a:off x="481025" y="8202070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7" name="Google Shape;147;p13"/>
            <p:cNvCxnSpPr/>
            <p:nvPr/>
          </p:nvCxnSpPr>
          <p:spPr>
            <a:xfrm>
              <a:off x="671525" y="8294954"/>
              <a:ext cx="2367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8" name="Google Shape;148;p13"/>
            <p:cNvSpPr/>
            <p:nvPr/>
          </p:nvSpPr>
          <p:spPr>
            <a:xfrm>
              <a:off x="481025" y="8413602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9" name="Google Shape;149;p13"/>
            <p:cNvCxnSpPr/>
            <p:nvPr/>
          </p:nvCxnSpPr>
          <p:spPr>
            <a:xfrm>
              <a:off x="671525" y="8506483"/>
              <a:ext cx="2367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0" name="Google Shape;150;p13"/>
            <p:cNvSpPr/>
            <p:nvPr/>
          </p:nvSpPr>
          <p:spPr>
            <a:xfrm>
              <a:off x="481025" y="8625134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1" name="Google Shape;151;p13"/>
            <p:cNvCxnSpPr/>
            <p:nvPr/>
          </p:nvCxnSpPr>
          <p:spPr>
            <a:xfrm>
              <a:off x="671525" y="8718013"/>
              <a:ext cx="2367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2" name="Google Shape;152;p13"/>
            <p:cNvSpPr/>
            <p:nvPr/>
          </p:nvSpPr>
          <p:spPr>
            <a:xfrm>
              <a:off x="481025" y="8836667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3" name="Google Shape;153;p13"/>
            <p:cNvCxnSpPr/>
            <p:nvPr/>
          </p:nvCxnSpPr>
          <p:spPr>
            <a:xfrm>
              <a:off x="671525" y="8929542"/>
              <a:ext cx="2367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4" name="Google Shape;154;p13"/>
            <p:cNvSpPr/>
            <p:nvPr/>
          </p:nvSpPr>
          <p:spPr>
            <a:xfrm>
              <a:off x="481025" y="9048199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5" name="Google Shape;155;p13"/>
            <p:cNvCxnSpPr/>
            <p:nvPr/>
          </p:nvCxnSpPr>
          <p:spPr>
            <a:xfrm>
              <a:off x="671525" y="9141071"/>
              <a:ext cx="2367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6" name="Google Shape;156;p13"/>
            <p:cNvSpPr/>
            <p:nvPr/>
          </p:nvSpPr>
          <p:spPr>
            <a:xfrm>
              <a:off x="481025" y="9259731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57" name="Google Shape;157;p13"/>
            <p:cNvCxnSpPr/>
            <p:nvPr/>
          </p:nvCxnSpPr>
          <p:spPr>
            <a:xfrm>
              <a:off x="671525" y="9352600"/>
              <a:ext cx="23670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8" name="Google Shape;158;p13"/>
          <p:cNvGrpSpPr/>
          <p:nvPr/>
        </p:nvGrpSpPr>
        <p:grpSpPr>
          <a:xfrm>
            <a:off x="3152796" y="7745725"/>
            <a:ext cx="776404" cy="1606875"/>
            <a:chOff x="3152796" y="7745725"/>
            <a:chExt cx="776404" cy="1606875"/>
          </a:xfrm>
        </p:grpSpPr>
        <p:cxnSp>
          <p:nvCxnSpPr>
            <p:cNvPr id="159" name="Google Shape;159;p13"/>
            <p:cNvCxnSpPr/>
            <p:nvPr/>
          </p:nvCxnSpPr>
          <p:spPr>
            <a:xfrm>
              <a:off x="3152800" y="8083425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" name="Google Shape;160;p13"/>
            <p:cNvCxnSpPr/>
            <p:nvPr/>
          </p:nvCxnSpPr>
          <p:spPr>
            <a:xfrm>
              <a:off x="3152800" y="8294954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" name="Google Shape;161;p13"/>
            <p:cNvCxnSpPr/>
            <p:nvPr/>
          </p:nvCxnSpPr>
          <p:spPr>
            <a:xfrm>
              <a:off x="3152800" y="8506483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" name="Google Shape;162;p13"/>
            <p:cNvCxnSpPr/>
            <p:nvPr/>
          </p:nvCxnSpPr>
          <p:spPr>
            <a:xfrm>
              <a:off x="3152800" y="8718013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" name="Google Shape;163;p13"/>
            <p:cNvCxnSpPr/>
            <p:nvPr/>
          </p:nvCxnSpPr>
          <p:spPr>
            <a:xfrm>
              <a:off x="3152800" y="8929542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" name="Google Shape;164;p13"/>
            <p:cNvCxnSpPr/>
            <p:nvPr/>
          </p:nvCxnSpPr>
          <p:spPr>
            <a:xfrm>
              <a:off x="3152800" y="9141071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" name="Google Shape;165;p13"/>
            <p:cNvCxnSpPr/>
            <p:nvPr/>
          </p:nvCxnSpPr>
          <p:spPr>
            <a:xfrm>
              <a:off x="3152800" y="9352600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6" name="Google Shape;166;p13"/>
            <p:cNvSpPr txBox="1"/>
            <p:nvPr/>
          </p:nvSpPr>
          <p:spPr>
            <a:xfrm>
              <a:off x="3152796" y="7745725"/>
              <a:ext cx="776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14042"/>
                  </a:solidFill>
                  <a:latin typeface="Josefin Sans SemiBold"/>
                  <a:ea typeface="Josefin Sans SemiBold"/>
                  <a:cs typeface="Josefin Sans SemiBold"/>
                  <a:sym typeface="Josefin Sans SemiBold"/>
                </a:rPr>
                <a:t>DUE:</a:t>
              </a:r>
              <a:endParaRPr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endParaRPr>
            </a:p>
          </p:txBody>
        </p:sp>
      </p:grpSp>
      <p:grpSp>
        <p:nvGrpSpPr>
          <p:cNvPr id="167" name="Google Shape;167;p13"/>
          <p:cNvGrpSpPr/>
          <p:nvPr/>
        </p:nvGrpSpPr>
        <p:grpSpPr>
          <a:xfrm>
            <a:off x="4119864" y="7745726"/>
            <a:ext cx="2228311" cy="1611506"/>
            <a:chOff x="4119864" y="7745726"/>
            <a:chExt cx="2228311" cy="1611506"/>
          </a:xfrm>
        </p:grpSpPr>
        <p:sp>
          <p:nvSpPr>
            <p:cNvPr id="168" name="Google Shape;168;p13"/>
            <p:cNvSpPr txBox="1"/>
            <p:nvPr/>
          </p:nvSpPr>
          <p:spPr>
            <a:xfrm>
              <a:off x="4119864" y="7745726"/>
              <a:ext cx="1192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14042"/>
                  </a:solidFill>
                  <a:latin typeface="Josefin Sans SemiBold"/>
                  <a:ea typeface="Josefin Sans SemiBold"/>
                  <a:cs typeface="Josefin Sans SemiBold"/>
                  <a:sym typeface="Josefin Sans SemiBold"/>
                </a:rPr>
                <a:t>Things to Do:</a:t>
              </a:r>
              <a:endParaRPr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endParaRPr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4133875" y="7990538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0" name="Google Shape;170;p13"/>
            <p:cNvCxnSpPr/>
            <p:nvPr/>
          </p:nvCxnSpPr>
          <p:spPr>
            <a:xfrm>
              <a:off x="4324375" y="8083425"/>
              <a:ext cx="20238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1" name="Google Shape;171;p13"/>
            <p:cNvSpPr/>
            <p:nvPr/>
          </p:nvSpPr>
          <p:spPr>
            <a:xfrm>
              <a:off x="4133875" y="8202070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2" name="Google Shape;172;p13"/>
            <p:cNvCxnSpPr/>
            <p:nvPr/>
          </p:nvCxnSpPr>
          <p:spPr>
            <a:xfrm>
              <a:off x="4324375" y="8294954"/>
              <a:ext cx="20238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3" name="Google Shape;173;p13"/>
            <p:cNvSpPr/>
            <p:nvPr/>
          </p:nvSpPr>
          <p:spPr>
            <a:xfrm>
              <a:off x="4133875" y="8413602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4" name="Google Shape;174;p13"/>
            <p:cNvCxnSpPr/>
            <p:nvPr/>
          </p:nvCxnSpPr>
          <p:spPr>
            <a:xfrm>
              <a:off x="4324375" y="8506483"/>
              <a:ext cx="20238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5" name="Google Shape;175;p13"/>
            <p:cNvSpPr/>
            <p:nvPr/>
          </p:nvSpPr>
          <p:spPr>
            <a:xfrm>
              <a:off x="4133875" y="8625134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6" name="Google Shape;176;p13"/>
            <p:cNvCxnSpPr/>
            <p:nvPr/>
          </p:nvCxnSpPr>
          <p:spPr>
            <a:xfrm>
              <a:off x="4324375" y="8718013"/>
              <a:ext cx="20238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7" name="Google Shape;177;p13"/>
            <p:cNvSpPr/>
            <p:nvPr/>
          </p:nvSpPr>
          <p:spPr>
            <a:xfrm>
              <a:off x="4133875" y="8836667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8" name="Google Shape;178;p13"/>
            <p:cNvCxnSpPr/>
            <p:nvPr/>
          </p:nvCxnSpPr>
          <p:spPr>
            <a:xfrm>
              <a:off x="4324375" y="8929542"/>
              <a:ext cx="20238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9" name="Google Shape;179;p13"/>
            <p:cNvSpPr/>
            <p:nvPr/>
          </p:nvSpPr>
          <p:spPr>
            <a:xfrm>
              <a:off x="4133875" y="9048199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80" name="Google Shape;180;p13"/>
            <p:cNvCxnSpPr/>
            <p:nvPr/>
          </p:nvCxnSpPr>
          <p:spPr>
            <a:xfrm>
              <a:off x="4324375" y="9141071"/>
              <a:ext cx="20238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81" name="Google Shape;181;p13"/>
            <p:cNvSpPr/>
            <p:nvPr/>
          </p:nvSpPr>
          <p:spPr>
            <a:xfrm>
              <a:off x="4133875" y="9259731"/>
              <a:ext cx="97500" cy="97500"/>
            </a:xfrm>
            <a:prstGeom prst="rect">
              <a:avLst/>
            </a:prstGeom>
            <a:noFill/>
            <a:ln cap="flat" cmpd="sng" w="19050">
              <a:solidFill>
                <a:srgbClr val="A7A9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82" name="Google Shape;182;p13"/>
            <p:cNvCxnSpPr/>
            <p:nvPr/>
          </p:nvCxnSpPr>
          <p:spPr>
            <a:xfrm>
              <a:off x="4324375" y="9352600"/>
              <a:ext cx="20238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83" name="Google Shape;183;p13"/>
          <p:cNvGrpSpPr/>
          <p:nvPr/>
        </p:nvGrpSpPr>
        <p:grpSpPr>
          <a:xfrm>
            <a:off x="6481875" y="7745725"/>
            <a:ext cx="755519" cy="1606875"/>
            <a:chOff x="3152796" y="7745725"/>
            <a:chExt cx="776404" cy="1606875"/>
          </a:xfrm>
        </p:grpSpPr>
        <p:cxnSp>
          <p:nvCxnSpPr>
            <p:cNvPr id="184" name="Google Shape;184;p13"/>
            <p:cNvCxnSpPr/>
            <p:nvPr/>
          </p:nvCxnSpPr>
          <p:spPr>
            <a:xfrm>
              <a:off x="3152800" y="8083425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5" name="Google Shape;185;p13"/>
            <p:cNvCxnSpPr/>
            <p:nvPr/>
          </p:nvCxnSpPr>
          <p:spPr>
            <a:xfrm>
              <a:off x="3152800" y="8294954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6" name="Google Shape;186;p13"/>
            <p:cNvCxnSpPr/>
            <p:nvPr/>
          </p:nvCxnSpPr>
          <p:spPr>
            <a:xfrm>
              <a:off x="3152800" y="8506483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7" name="Google Shape;187;p13"/>
            <p:cNvCxnSpPr/>
            <p:nvPr/>
          </p:nvCxnSpPr>
          <p:spPr>
            <a:xfrm>
              <a:off x="3152800" y="8718013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8" name="Google Shape;188;p13"/>
            <p:cNvCxnSpPr/>
            <p:nvPr/>
          </p:nvCxnSpPr>
          <p:spPr>
            <a:xfrm>
              <a:off x="3152800" y="8929542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9" name="Google Shape;189;p13"/>
            <p:cNvCxnSpPr/>
            <p:nvPr/>
          </p:nvCxnSpPr>
          <p:spPr>
            <a:xfrm>
              <a:off x="3152800" y="9141071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0" name="Google Shape;190;p13"/>
            <p:cNvCxnSpPr/>
            <p:nvPr/>
          </p:nvCxnSpPr>
          <p:spPr>
            <a:xfrm>
              <a:off x="3152800" y="9352600"/>
              <a:ext cx="776400" cy="0"/>
            </a:xfrm>
            <a:prstGeom prst="straightConnector1">
              <a:avLst/>
            </a:prstGeom>
            <a:noFill/>
            <a:ln cap="flat" cmpd="sng" w="19050">
              <a:solidFill>
                <a:srgbClr val="E0E1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1" name="Google Shape;191;p13"/>
            <p:cNvSpPr txBox="1"/>
            <p:nvPr/>
          </p:nvSpPr>
          <p:spPr>
            <a:xfrm>
              <a:off x="3152796" y="7745725"/>
              <a:ext cx="776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14042"/>
                  </a:solidFill>
                  <a:latin typeface="Josefin Sans SemiBold"/>
                  <a:ea typeface="Josefin Sans SemiBold"/>
                  <a:cs typeface="Josefin Sans SemiBold"/>
                  <a:sym typeface="Josefin Sans SemiBold"/>
                </a:rPr>
                <a:t>DUE:</a:t>
              </a:r>
              <a:endParaRPr sz="1100">
                <a:solidFill>
                  <a:srgbClr val="414042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