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Poppins Medium"/>
      <p:regular r:id="rId7"/>
      <p:bold r:id="rId8"/>
      <p:italic r:id="rId9"/>
      <p:boldItalic r:id="rId10"/>
    </p:embeddedFont>
    <p:embeddedFont>
      <p:font typeface="Merriweather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422">
          <p15:clr>
            <a:srgbClr val="A4A3A4"/>
          </p15:clr>
        </p15:guide>
        <p15:guide id="2" pos="340">
          <p15:clr>
            <a:srgbClr val="9AA0A6"/>
          </p15:clr>
        </p15:guide>
        <p15:guide id="3" pos="2472">
          <p15:clr>
            <a:srgbClr val="9AA0A6"/>
          </p15:clr>
        </p15:guide>
        <p15:guide id="4" pos="229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422"/>
        <p:guide pos="340"/>
        <p:guide pos="2472"/>
        <p:guide pos="229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erriweather-regular.fntdata"/><Relationship Id="rId10" Type="http://schemas.openxmlformats.org/officeDocument/2006/relationships/font" Target="fonts/PoppinsMedium-boldItalic.fntdata"/><Relationship Id="rId13" Type="http://schemas.openxmlformats.org/officeDocument/2006/relationships/font" Target="fonts/Merriweather-italic.fntdata"/><Relationship Id="rId12" Type="http://schemas.openxmlformats.org/officeDocument/2006/relationships/font" Target="fonts/Merriweather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PoppinsMedium-italic.fntdata"/><Relationship Id="rId14" Type="http://schemas.openxmlformats.org/officeDocument/2006/relationships/font" Target="fonts/Merriweather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PoppinsMedium-regular.fntdata"/><Relationship Id="rId8" Type="http://schemas.openxmlformats.org/officeDocument/2006/relationships/font" Target="fonts/PoppinsMedium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8.png"/><Relationship Id="rId4" Type="http://schemas.openxmlformats.org/officeDocument/2006/relationships/image" Target="../media/image2.png"/><Relationship Id="rId11" Type="http://schemas.openxmlformats.org/officeDocument/2006/relationships/image" Target="../media/image5.png"/><Relationship Id="rId10" Type="http://schemas.openxmlformats.org/officeDocument/2006/relationships/image" Target="../media/image4.png"/><Relationship Id="rId12" Type="http://schemas.openxmlformats.org/officeDocument/2006/relationships/image" Target="../media/image7.png"/><Relationship Id="rId9" Type="http://schemas.openxmlformats.org/officeDocument/2006/relationships/image" Target="../media/image1.png"/><Relationship Id="rId5" Type="http://schemas.openxmlformats.org/officeDocument/2006/relationships/image" Target="../media/image10.png"/><Relationship Id="rId6" Type="http://schemas.openxmlformats.org/officeDocument/2006/relationships/image" Target="../media/image6.png"/><Relationship Id="rId7" Type="http://schemas.openxmlformats.org/officeDocument/2006/relationships/image" Target="../media/image3.png"/><Relationship Id="rId8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538175" y="395300"/>
            <a:ext cx="2743200" cy="14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 sz="4800">
                <a:solidFill>
                  <a:srgbClr val="252424"/>
                </a:solidFill>
                <a:latin typeface="Merriweather"/>
                <a:ea typeface="Merriweather"/>
                <a:cs typeface="Merriweather"/>
                <a:sym typeface="Merriweather"/>
              </a:rPr>
              <a:t>Meeting</a:t>
            </a:r>
            <a:endParaRPr b="1" sz="4800">
              <a:solidFill>
                <a:srgbClr val="252424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4800">
                <a:solidFill>
                  <a:srgbClr val="252424"/>
                </a:solidFill>
                <a:latin typeface="Merriweather"/>
                <a:ea typeface="Merriweather"/>
                <a:cs typeface="Merriweather"/>
                <a:sym typeface="Merriweather"/>
              </a:rPr>
              <a:t>Minutes</a:t>
            </a:r>
            <a:endParaRPr b="1" sz="4800">
              <a:solidFill>
                <a:srgbClr val="252424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3914775" y="1238250"/>
            <a:ext cx="10431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252424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Date/Time</a:t>
            </a:r>
            <a:endParaRPr>
              <a:solidFill>
                <a:srgbClr val="252424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cxnSp>
        <p:nvCxnSpPr>
          <p:cNvPr id="56" name="Google Shape;56;p13"/>
          <p:cNvCxnSpPr/>
          <p:nvPr/>
        </p:nvCxnSpPr>
        <p:spPr>
          <a:xfrm rot="10800000">
            <a:off x="4957700" y="1400175"/>
            <a:ext cx="2067000" cy="0"/>
          </a:xfrm>
          <a:prstGeom prst="straightConnector1">
            <a:avLst/>
          </a:prstGeom>
          <a:noFill/>
          <a:ln cap="flat" cmpd="sng" w="19050">
            <a:solidFill>
              <a:srgbClr val="C8C6C7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57" name="Google Shape;57;p13"/>
          <p:cNvGrpSpPr/>
          <p:nvPr/>
        </p:nvGrpSpPr>
        <p:grpSpPr>
          <a:xfrm>
            <a:off x="3914775" y="1514475"/>
            <a:ext cx="3109925" cy="215400"/>
            <a:chOff x="3914775" y="1514475"/>
            <a:chExt cx="3109925" cy="215400"/>
          </a:xfrm>
        </p:grpSpPr>
        <p:sp>
          <p:nvSpPr>
            <p:cNvPr id="58" name="Google Shape;58;p13"/>
            <p:cNvSpPr txBox="1"/>
            <p:nvPr/>
          </p:nvSpPr>
          <p:spPr>
            <a:xfrm>
              <a:off x="3914775" y="1514475"/>
              <a:ext cx="8715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252424"/>
                  </a:solidFill>
                  <a:latin typeface="Poppins Medium"/>
                  <a:ea typeface="Poppins Medium"/>
                  <a:cs typeface="Poppins Medium"/>
                  <a:sym typeface="Poppins Medium"/>
                </a:rPr>
                <a:t>Location:</a:t>
              </a:r>
              <a:endParaRPr>
                <a:solidFill>
                  <a:srgbClr val="252424"/>
                </a:solidFill>
                <a:latin typeface="Poppins Medium"/>
                <a:ea typeface="Poppins Medium"/>
                <a:cs typeface="Poppins Medium"/>
                <a:sym typeface="Poppins Medium"/>
              </a:endParaRPr>
            </a:p>
          </p:txBody>
        </p:sp>
        <p:cxnSp>
          <p:nvCxnSpPr>
            <p:cNvPr id="59" name="Google Shape;59;p13"/>
            <p:cNvCxnSpPr/>
            <p:nvPr/>
          </p:nvCxnSpPr>
          <p:spPr>
            <a:xfrm rot="10800000">
              <a:off x="4810100" y="1676400"/>
              <a:ext cx="2214600" cy="0"/>
            </a:xfrm>
            <a:prstGeom prst="straightConnector1">
              <a:avLst/>
            </a:prstGeom>
            <a:noFill/>
            <a:ln cap="flat" cmpd="sng" w="19050">
              <a:solidFill>
                <a:srgbClr val="C8C6C7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60" name="Google Shape;60;p13"/>
          <p:cNvGrpSpPr/>
          <p:nvPr/>
        </p:nvGrpSpPr>
        <p:grpSpPr>
          <a:xfrm>
            <a:off x="3914775" y="1928813"/>
            <a:ext cx="3109925" cy="1076350"/>
            <a:chOff x="3914775" y="1928813"/>
            <a:chExt cx="3109925" cy="1076350"/>
          </a:xfrm>
        </p:grpSpPr>
        <p:grpSp>
          <p:nvGrpSpPr>
            <p:cNvPr id="61" name="Google Shape;61;p13"/>
            <p:cNvGrpSpPr/>
            <p:nvPr/>
          </p:nvGrpSpPr>
          <p:grpSpPr>
            <a:xfrm>
              <a:off x="3914775" y="1928813"/>
              <a:ext cx="3109925" cy="215400"/>
              <a:chOff x="3914775" y="1500188"/>
              <a:chExt cx="3109925" cy="215400"/>
            </a:xfrm>
          </p:grpSpPr>
          <p:sp>
            <p:nvSpPr>
              <p:cNvPr id="62" name="Google Shape;62;p13"/>
              <p:cNvSpPr txBox="1"/>
              <p:nvPr/>
            </p:nvSpPr>
            <p:spPr>
              <a:xfrm>
                <a:off x="3914775" y="1500188"/>
                <a:ext cx="9621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rgbClr val="252424"/>
                    </a:solidFill>
                    <a:latin typeface="Poppins Medium"/>
                    <a:ea typeface="Poppins Medium"/>
                    <a:cs typeface="Poppins Medium"/>
                    <a:sym typeface="Poppins Medium"/>
                  </a:rPr>
                  <a:t>Attendees</a:t>
                </a:r>
                <a:r>
                  <a:rPr lang="ru">
                    <a:solidFill>
                      <a:srgbClr val="252424"/>
                    </a:solidFill>
                    <a:latin typeface="Poppins Medium"/>
                    <a:ea typeface="Poppins Medium"/>
                    <a:cs typeface="Poppins Medium"/>
                    <a:sym typeface="Poppins Medium"/>
                  </a:rPr>
                  <a:t>:</a:t>
                </a:r>
                <a:endParaRPr>
                  <a:solidFill>
                    <a:srgbClr val="252424"/>
                  </a:solidFill>
                  <a:latin typeface="Poppins Medium"/>
                  <a:ea typeface="Poppins Medium"/>
                  <a:cs typeface="Poppins Medium"/>
                  <a:sym typeface="Poppins Medium"/>
                </a:endParaRPr>
              </a:p>
            </p:txBody>
          </p:sp>
          <p:cxnSp>
            <p:nvCxnSpPr>
              <p:cNvPr id="63" name="Google Shape;63;p13"/>
              <p:cNvCxnSpPr/>
              <p:nvPr/>
            </p:nvCxnSpPr>
            <p:spPr>
              <a:xfrm rot="10800000">
                <a:off x="4943600" y="1662113"/>
                <a:ext cx="20811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C8C6C7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cxnSp>
          <p:nvCxnSpPr>
            <p:cNvPr id="64" name="Google Shape;64;p13"/>
            <p:cNvCxnSpPr/>
            <p:nvPr/>
          </p:nvCxnSpPr>
          <p:spPr>
            <a:xfrm rot="10800000">
              <a:off x="3929000" y="2376488"/>
              <a:ext cx="3095700" cy="0"/>
            </a:xfrm>
            <a:prstGeom prst="straightConnector1">
              <a:avLst/>
            </a:prstGeom>
            <a:noFill/>
            <a:ln cap="flat" cmpd="sng" w="19050">
              <a:solidFill>
                <a:srgbClr val="C8C6C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5" name="Google Shape;65;p13"/>
            <p:cNvCxnSpPr/>
            <p:nvPr/>
          </p:nvCxnSpPr>
          <p:spPr>
            <a:xfrm rot="10800000">
              <a:off x="3929000" y="2695588"/>
              <a:ext cx="3095700" cy="0"/>
            </a:xfrm>
            <a:prstGeom prst="straightConnector1">
              <a:avLst/>
            </a:prstGeom>
            <a:noFill/>
            <a:ln cap="flat" cmpd="sng" w="19050">
              <a:solidFill>
                <a:srgbClr val="C8C6C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6" name="Google Shape;66;p13"/>
            <p:cNvCxnSpPr/>
            <p:nvPr/>
          </p:nvCxnSpPr>
          <p:spPr>
            <a:xfrm rot="10800000">
              <a:off x="3929000" y="3005163"/>
              <a:ext cx="3095700" cy="0"/>
            </a:xfrm>
            <a:prstGeom prst="straightConnector1">
              <a:avLst/>
            </a:prstGeom>
            <a:noFill/>
            <a:ln cap="flat" cmpd="sng" w="19050">
              <a:solidFill>
                <a:srgbClr val="C8C6C7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67" name="Google Shape;67;p13"/>
          <p:cNvGrpSpPr/>
          <p:nvPr/>
        </p:nvGrpSpPr>
        <p:grpSpPr>
          <a:xfrm>
            <a:off x="530475" y="1928825"/>
            <a:ext cx="3109925" cy="1076338"/>
            <a:chOff x="3914775" y="1928825"/>
            <a:chExt cx="3109925" cy="1076338"/>
          </a:xfrm>
        </p:grpSpPr>
        <p:grpSp>
          <p:nvGrpSpPr>
            <p:cNvPr id="68" name="Google Shape;68;p13"/>
            <p:cNvGrpSpPr/>
            <p:nvPr/>
          </p:nvGrpSpPr>
          <p:grpSpPr>
            <a:xfrm>
              <a:off x="3914775" y="1928825"/>
              <a:ext cx="3109925" cy="215400"/>
              <a:chOff x="3914775" y="1500200"/>
              <a:chExt cx="3109925" cy="215400"/>
            </a:xfrm>
          </p:grpSpPr>
          <p:sp>
            <p:nvSpPr>
              <p:cNvPr id="69" name="Google Shape;69;p13"/>
              <p:cNvSpPr txBox="1"/>
              <p:nvPr/>
            </p:nvSpPr>
            <p:spPr>
              <a:xfrm>
                <a:off x="3914775" y="1500200"/>
                <a:ext cx="5934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>
                    <a:solidFill>
                      <a:srgbClr val="252424"/>
                    </a:solidFill>
                    <a:latin typeface="Poppins Medium"/>
                    <a:ea typeface="Poppins Medium"/>
                    <a:cs typeface="Poppins Medium"/>
                    <a:sym typeface="Poppins Medium"/>
                  </a:rPr>
                  <a:t>Topic:</a:t>
                </a:r>
                <a:endParaRPr>
                  <a:solidFill>
                    <a:srgbClr val="252424"/>
                  </a:solidFill>
                  <a:latin typeface="Poppins Medium"/>
                  <a:ea typeface="Poppins Medium"/>
                  <a:cs typeface="Poppins Medium"/>
                  <a:sym typeface="Poppins Medium"/>
                </a:endParaRPr>
              </a:p>
            </p:txBody>
          </p:sp>
          <p:cxnSp>
            <p:nvCxnSpPr>
              <p:cNvPr id="70" name="Google Shape;70;p13"/>
              <p:cNvCxnSpPr/>
              <p:nvPr/>
            </p:nvCxnSpPr>
            <p:spPr>
              <a:xfrm rot="10800000">
                <a:off x="4517900" y="1662113"/>
                <a:ext cx="25068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C8C6C7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cxnSp>
          <p:nvCxnSpPr>
            <p:cNvPr id="71" name="Google Shape;71;p13"/>
            <p:cNvCxnSpPr/>
            <p:nvPr/>
          </p:nvCxnSpPr>
          <p:spPr>
            <a:xfrm rot="10800000">
              <a:off x="3929000" y="2376488"/>
              <a:ext cx="3095700" cy="0"/>
            </a:xfrm>
            <a:prstGeom prst="straightConnector1">
              <a:avLst/>
            </a:prstGeom>
            <a:noFill/>
            <a:ln cap="flat" cmpd="sng" w="19050">
              <a:solidFill>
                <a:srgbClr val="C8C6C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2" name="Google Shape;72;p13"/>
            <p:cNvCxnSpPr/>
            <p:nvPr/>
          </p:nvCxnSpPr>
          <p:spPr>
            <a:xfrm rot="10800000">
              <a:off x="3929000" y="2695588"/>
              <a:ext cx="3095700" cy="0"/>
            </a:xfrm>
            <a:prstGeom prst="straightConnector1">
              <a:avLst/>
            </a:prstGeom>
            <a:noFill/>
            <a:ln cap="flat" cmpd="sng" w="19050">
              <a:solidFill>
                <a:srgbClr val="C8C6C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3" name="Google Shape;73;p13"/>
            <p:cNvCxnSpPr/>
            <p:nvPr/>
          </p:nvCxnSpPr>
          <p:spPr>
            <a:xfrm rot="10800000">
              <a:off x="3929000" y="3005163"/>
              <a:ext cx="3095700" cy="0"/>
            </a:xfrm>
            <a:prstGeom prst="straightConnector1">
              <a:avLst/>
            </a:prstGeom>
            <a:noFill/>
            <a:ln cap="flat" cmpd="sng" w="19050">
              <a:solidFill>
                <a:srgbClr val="C8C6C7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74" name="Google Shape;74;p13"/>
          <p:cNvGrpSpPr/>
          <p:nvPr/>
        </p:nvGrpSpPr>
        <p:grpSpPr>
          <a:xfrm>
            <a:off x="547700" y="3281375"/>
            <a:ext cx="6477000" cy="2562300"/>
            <a:chOff x="547700" y="3281375"/>
            <a:chExt cx="6477000" cy="2562300"/>
          </a:xfrm>
        </p:grpSpPr>
        <p:grpSp>
          <p:nvGrpSpPr>
            <p:cNvPr id="75" name="Google Shape;75;p13"/>
            <p:cNvGrpSpPr/>
            <p:nvPr/>
          </p:nvGrpSpPr>
          <p:grpSpPr>
            <a:xfrm>
              <a:off x="547700" y="3281375"/>
              <a:ext cx="6477000" cy="2562300"/>
              <a:chOff x="547700" y="3281375"/>
              <a:chExt cx="6477000" cy="2562300"/>
            </a:xfrm>
          </p:grpSpPr>
          <p:sp>
            <p:nvSpPr>
              <p:cNvPr id="76" name="Google Shape;76;p13"/>
              <p:cNvSpPr/>
              <p:nvPr/>
            </p:nvSpPr>
            <p:spPr>
              <a:xfrm>
                <a:off x="547700" y="3281375"/>
                <a:ext cx="6477000" cy="2562300"/>
              </a:xfrm>
              <a:prstGeom prst="rect">
                <a:avLst/>
              </a:prstGeom>
              <a:noFill/>
              <a:ln cap="flat" cmpd="sng" w="19050">
                <a:solidFill>
                  <a:srgbClr val="434444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7" name="Google Shape;77;p13"/>
              <p:cNvSpPr/>
              <p:nvPr/>
            </p:nvSpPr>
            <p:spPr>
              <a:xfrm>
                <a:off x="547700" y="3281375"/>
                <a:ext cx="6477000" cy="347700"/>
              </a:xfrm>
              <a:prstGeom prst="rect">
                <a:avLst/>
              </a:prstGeom>
              <a:solidFill>
                <a:srgbClr val="DEE4E1"/>
              </a:solidFill>
              <a:ln cap="flat" cmpd="sng" w="19050">
                <a:solidFill>
                  <a:srgbClr val="434444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78" name="Google Shape;78;p13"/>
            <p:cNvSpPr txBox="1"/>
            <p:nvPr/>
          </p:nvSpPr>
          <p:spPr>
            <a:xfrm>
              <a:off x="719147" y="3338525"/>
              <a:ext cx="20955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latin typeface="Poppins Medium"/>
                  <a:ea typeface="Poppins Medium"/>
                  <a:cs typeface="Poppins Medium"/>
                  <a:sym typeface="Poppins Medium"/>
                </a:rPr>
                <a:t>Meeting Notes:</a:t>
              </a:r>
              <a:endParaRPr>
                <a:latin typeface="Poppins Medium"/>
                <a:ea typeface="Poppins Medium"/>
                <a:cs typeface="Poppins Medium"/>
                <a:sym typeface="Poppins Medium"/>
              </a:endParaRPr>
            </a:p>
          </p:txBody>
        </p:sp>
      </p:grpSp>
      <p:pic>
        <p:nvPicPr>
          <p:cNvPr id="79" name="Google Shape;79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7700" y="6056962"/>
            <a:ext cx="862000" cy="1034400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3"/>
          <p:cNvSpPr txBox="1"/>
          <p:nvPr/>
        </p:nvSpPr>
        <p:spPr>
          <a:xfrm>
            <a:off x="1533520" y="6034100"/>
            <a:ext cx="15384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Poppins Medium"/>
                <a:ea typeface="Poppins Medium"/>
                <a:cs typeface="Poppins Medium"/>
                <a:sym typeface="Poppins Medium"/>
              </a:rPr>
              <a:t>Decisions:</a:t>
            </a:r>
            <a:endParaRPr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grpSp>
        <p:nvGrpSpPr>
          <p:cNvPr id="81" name="Google Shape;81;p13"/>
          <p:cNvGrpSpPr/>
          <p:nvPr/>
        </p:nvGrpSpPr>
        <p:grpSpPr>
          <a:xfrm>
            <a:off x="1528760" y="6291300"/>
            <a:ext cx="5472128" cy="215400"/>
            <a:chOff x="1528760" y="6291300"/>
            <a:chExt cx="5472128" cy="215400"/>
          </a:xfrm>
        </p:grpSpPr>
        <p:sp>
          <p:nvSpPr>
            <p:cNvPr id="82" name="Google Shape;82;p13"/>
            <p:cNvSpPr txBox="1"/>
            <p:nvPr/>
          </p:nvSpPr>
          <p:spPr>
            <a:xfrm>
              <a:off x="1528760" y="6291300"/>
              <a:ext cx="1524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latin typeface="Poppins Medium"/>
                  <a:ea typeface="Poppins Medium"/>
                  <a:cs typeface="Poppins Medium"/>
                  <a:sym typeface="Poppins Medium"/>
                </a:rPr>
                <a:t>1.</a:t>
              </a:r>
              <a:endParaRPr>
                <a:latin typeface="Poppins Medium"/>
                <a:ea typeface="Poppins Medium"/>
                <a:cs typeface="Poppins Medium"/>
                <a:sym typeface="Poppins Medium"/>
              </a:endParaRPr>
            </a:p>
          </p:txBody>
        </p:sp>
        <p:cxnSp>
          <p:nvCxnSpPr>
            <p:cNvPr id="83" name="Google Shape;83;p13"/>
            <p:cNvCxnSpPr/>
            <p:nvPr/>
          </p:nvCxnSpPr>
          <p:spPr>
            <a:xfrm rot="10800000">
              <a:off x="1719388" y="6453188"/>
              <a:ext cx="5281500" cy="0"/>
            </a:xfrm>
            <a:prstGeom prst="straightConnector1">
              <a:avLst/>
            </a:prstGeom>
            <a:noFill/>
            <a:ln cap="flat" cmpd="sng" w="19050">
              <a:solidFill>
                <a:srgbClr val="C8C6C7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84" name="Google Shape;84;p13"/>
          <p:cNvGrpSpPr/>
          <p:nvPr/>
        </p:nvGrpSpPr>
        <p:grpSpPr>
          <a:xfrm>
            <a:off x="1528760" y="6600850"/>
            <a:ext cx="5472128" cy="215400"/>
            <a:chOff x="1528760" y="6600850"/>
            <a:chExt cx="5472128" cy="215400"/>
          </a:xfrm>
        </p:grpSpPr>
        <p:sp>
          <p:nvSpPr>
            <p:cNvPr id="85" name="Google Shape;85;p13"/>
            <p:cNvSpPr txBox="1"/>
            <p:nvPr/>
          </p:nvSpPr>
          <p:spPr>
            <a:xfrm>
              <a:off x="1528760" y="6600850"/>
              <a:ext cx="1524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latin typeface="Poppins Medium"/>
                  <a:ea typeface="Poppins Medium"/>
                  <a:cs typeface="Poppins Medium"/>
                  <a:sym typeface="Poppins Medium"/>
                </a:rPr>
                <a:t>2</a:t>
              </a:r>
              <a:r>
                <a:rPr lang="ru">
                  <a:latin typeface="Poppins Medium"/>
                  <a:ea typeface="Poppins Medium"/>
                  <a:cs typeface="Poppins Medium"/>
                  <a:sym typeface="Poppins Medium"/>
                </a:rPr>
                <a:t>.</a:t>
              </a:r>
              <a:endParaRPr>
                <a:latin typeface="Poppins Medium"/>
                <a:ea typeface="Poppins Medium"/>
                <a:cs typeface="Poppins Medium"/>
                <a:sym typeface="Poppins Medium"/>
              </a:endParaRPr>
            </a:p>
          </p:txBody>
        </p:sp>
        <p:cxnSp>
          <p:nvCxnSpPr>
            <p:cNvPr id="86" name="Google Shape;86;p13"/>
            <p:cNvCxnSpPr/>
            <p:nvPr/>
          </p:nvCxnSpPr>
          <p:spPr>
            <a:xfrm rot="10800000">
              <a:off x="1719388" y="6762738"/>
              <a:ext cx="5281500" cy="0"/>
            </a:xfrm>
            <a:prstGeom prst="straightConnector1">
              <a:avLst/>
            </a:prstGeom>
            <a:noFill/>
            <a:ln cap="flat" cmpd="sng" w="19050">
              <a:solidFill>
                <a:srgbClr val="C8C6C7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87" name="Google Shape;87;p13"/>
          <p:cNvGrpSpPr/>
          <p:nvPr/>
        </p:nvGrpSpPr>
        <p:grpSpPr>
          <a:xfrm>
            <a:off x="1528760" y="6914050"/>
            <a:ext cx="5472128" cy="215400"/>
            <a:chOff x="1528760" y="6914050"/>
            <a:chExt cx="5472128" cy="215400"/>
          </a:xfrm>
        </p:grpSpPr>
        <p:sp>
          <p:nvSpPr>
            <p:cNvPr id="88" name="Google Shape;88;p13"/>
            <p:cNvSpPr txBox="1"/>
            <p:nvPr/>
          </p:nvSpPr>
          <p:spPr>
            <a:xfrm>
              <a:off x="1528760" y="6914050"/>
              <a:ext cx="1524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latin typeface="Poppins Medium"/>
                  <a:ea typeface="Poppins Medium"/>
                  <a:cs typeface="Poppins Medium"/>
                  <a:sym typeface="Poppins Medium"/>
                </a:rPr>
                <a:t>3</a:t>
              </a:r>
              <a:r>
                <a:rPr lang="ru">
                  <a:latin typeface="Poppins Medium"/>
                  <a:ea typeface="Poppins Medium"/>
                  <a:cs typeface="Poppins Medium"/>
                  <a:sym typeface="Poppins Medium"/>
                </a:rPr>
                <a:t>.</a:t>
              </a:r>
              <a:endParaRPr>
                <a:latin typeface="Poppins Medium"/>
                <a:ea typeface="Poppins Medium"/>
                <a:cs typeface="Poppins Medium"/>
                <a:sym typeface="Poppins Medium"/>
              </a:endParaRPr>
            </a:p>
          </p:txBody>
        </p:sp>
        <p:cxnSp>
          <p:nvCxnSpPr>
            <p:cNvPr id="89" name="Google Shape;89;p13"/>
            <p:cNvCxnSpPr/>
            <p:nvPr/>
          </p:nvCxnSpPr>
          <p:spPr>
            <a:xfrm rot="10800000">
              <a:off x="1719388" y="7075938"/>
              <a:ext cx="5281500" cy="0"/>
            </a:xfrm>
            <a:prstGeom prst="straightConnector1">
              <a:avLst/>
            </a:prstGeom>
            <a:noFill/>
            <a:ln cap="flat" cmpd="sng" w="19050">
              <a:solidFill>
                <a:srgbClr val="C8C6C7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90" name="Google Shape;90;p13"/>
          <p:cNvSpPr/>
          <p:nvPr/>
        </p:nvSpPr>
        <p:spPr>
          <a:xfrm>
            <a:off x="547700" y="7671400"/>
            <a:ext cx="6477000" cy="2482200"/>
          </a:xfrm>
          <a:prstGeom prst="rect">
            <a:avLst/>
          </a:prstGeom>
          <a:noFill/>
          <a:ln cap="flat" cmpd="sng" w="19050">
            <a:solidFill>
              <a:srgbClr val="43444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3"/>
          <p:cNvSpPr/>
          <p:nvPr/>
        </p:nvSpPr>
        <p:spPr>
          <a:xfrm>
            <a:off x="547700" y="7366600"/>
            <a:ext cx="6477000" cy="347700"/>
          </a:xfrm>
          <a:prstGeom prst="rect">
            <a:avLst/>
          </a:prstGeom>
          <a:solidFill>
            <a:srgbClr val="FADDD6"/>
          </a:solidFill>
          <a:ln cap="flat" cmpd="sng" w="19050">
            <a:solidFill>
              <a:srgbClr val="43444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3"/>
          <p:cNvSpPr txBox="1"/>
          <p:nvPr/>
        </p:nvSpPr>
        <p:spPr>
          <a:xfrm>
            <a:off x="719147" y="7423750"/>
            <a:ext cx="20955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Poppins Medium"/>
                <a:ea typeface="Poppins Medium"/>
                <a:cs typeface="Poppins Medium"/>
                <a:sym typeface="Poppins Medium"/>
              </a:rPr>
              <a:t>Action Items:</a:t>
            </a:r>
            <a:endParaRPr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sp>
        <p:nvSpPr>
          <p:cNvPr id="93" name="Google Shape;93;p13"/>
          <p:cNvSpPr/>
          <p:nvPr/>
        </p:nvSpPr>
        <p:spPr>
          <a:xfrm>
            <a:off x="547700" y="7714300"/>
            <a:ext cx="6477000" cy="324600"/>
          </a:xfrm>
          <a:prstGeom prst="rect">
            <a:avLst/>
          </a:prstGeom>
          <a:noFill/>
          <a:ln cap="flat" cmpd="sng" w="19050">
            <a:solidFill>
              <a:srgbClr val="43444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3"/>
          <p:cNvSpPr txBox="1"/>
          <p:nvPr/>
        </p:nvSpPr>
        <p:spPr>
          <a:xfrm>
            <a:off x="969150" y="7766519"/>
            <a:ext cx="20955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Poppins Medium"/>
                <a:ea typeface="Poppins Medium"/>
                <a:cs typeface="Poppins Medium"/>
                <a:sym typeface="Poppins Medium"/>
              </a:rPr>
              <a:t>Task:</a:t>
            </a:r>
            <a:endParaRPr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3477738" y="7766525"/>
            <a:ext cx="17766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Poppins Medium"/>
                <a:ea typeface="Poppins Medium"/>
                <a:cs typeface="Poppins Medium"/>
                <a:sym typeface="Poppins Medium"/>
              </a:rPr>
              <a:t>Assignee</a:t>
            </a:r>
            <a:endParaRPr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5254350" y="7766525"/>
            <a:ext cx="17658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Poppins Medium"/>
                <a:ea typeface="Poppins Medium"/>
                <a:cs typeface="Poppins Medium"/>
                <a:sym typeface="Poppins Medium"/>
              </a:rPr>
              <a:t>Due Date</a:t>
            </a:r>
            <a:endParaRPr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cxnSp>
        <p:nvCxnSpPr>
          <p:cNvPr id="97" name="Google Shape;97;p13"/>
          <p:cNvCxnSpPr/>
          <p:nvPr/>
        </p:nvCxnSpPr>
        <p:spPr>
          <a:xfrm>
            <a:off x="3486163" y="7710500"/>
            <a:ext cx="0" cy="2448000"/>
          </a:xfrm>
          <a:prstGeom prst="straightConnector1">
            <a:avLst/>
          </a:prstGeom>
          <a:noFill/>
          <a:ln cap="flat" cmpd="sng" w="19050">
            <a:solidFill>
              <a:srgbClr val="434444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8" name="Google Shape;98;p13"/>
          <p:cNvCxnSpPr/>
          <p:nvPr/>
        </p:nvCxnSpPr>
        <p:spPr>
          <a:xfrm>
            <a:off x="5254338" y="7710500"/>
            <a:ext cx="0" cy="2448000"/>
          </a:xfrm>
          <a:prstGeom prst="straightConnector1">
            <a:avLst/>
          </a:prstGeom>
          <a:noFill/>
          <a:ln cap="flat" cmpd="sng" w="19050">
            <a:solidFill>
              <a:srgbClr val="434444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99" name="Google Shape;99;p13"/>
          <p:cNvGrpSpPr/>
          <p:nvPr/>
        </p:nvGrpSpPr>
        <p:grpSpPr>
          <a:xfrm>
            <a:off x="671525" y="8258175"/>
            <a:ext cx="2628900" cy="122700"/>
            <a:chOff x="671525" y="8258175"/>
            <a:chExt cx="2628900" cy="122700"/>
          </a:xfrm>
        </p:grpSpPr>
        <p:cxnSp>
          <p:nvCxnSpPr>
            <p:cNvPr id="100" name="Google Shape;100;p13"/>
            <p:cNvCxnSpPr/>
            <p:nvPr/>
          </p:nvCxnSpPr>
          <p:spPr>
            <a:xfrm rot="10800000">
              <a:off x="681125" y="8380875"/>
              <a:ext cx="2619300" cy="0"/>
            </a:xfrm>
            <a:prstGeom prst="straightConnector1">
              <a:avLst/>
            </a:prstGeom>
            <a:noFill/>
            <a:ln cap="flat" cmpd="sng" w="19050">
              <a:solidFill>
                <a:srgbClr val="C8C6C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01" name="Google Shape;101;p13"/>
            <p:cNvSpPr/>
            <p:nvPr/>
          </p:nvSpPr>
          <p:spPr>
            <a:xfrm>
              <a:off x="671525" y="8258175"/>
              <a:ext cx="76200" cy="76200"/>
            </a:xfrm>
            <a:prstGeom prst="ellipse">
              <a:avLst/>
            </a:prstGeom>
            <a:solidFill>
              <a:srgbClr val="43444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02" name="Google Shape;102;p13"/>
          <p:cNvGrpSpPr/>
          <p:nvPr/>
        </p:nvGrpSpPr>
        <p:grpSpPr>
          <a:xfrm>
            <a:off x="671525" y="8563125"/>
            <a:ext cx="2628900" cy="122700"/>
            <a:chOff x="671525" y="8258175"/>
            <a:chExt cx="2628900" cy="122700"/>
          </a:xfrm>
        </p:grpSpPr>
        <p:cxnSp>
          <p:nvCxnSpPr>
            <p:cNvPr id="103" name="Google Shape;103;p13"/>
            <p:cNvCxnSpPr/>
            <p:nvPr/>
          </p:nvCxnSpPr>
          <p:spPr>
            <a:xfrm rot="10800000">
              <a:off x="681125" y="8380875"/>
              <a:ext cx="2619300" cy="0"/>
            </a:xfrm>
            <a:prstGeom prst="straightConnector1">
              <a:avLst/>
            </a:prstGeom>
            <a:noFill/>
            <a:ln cap="flat" cmpd="sng" w="19050">
              <a:solidFill>
                <a:srgbClr val="C8C6C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04" name="Google Shape;104;p13"/>
            <p:cNvSpPr/>
            <p:nvPr/>
          </p:nvSpPr>
          <p:spPr>
            <a:xfrm>
              <a:off x="671525" y="8258175"/>
              <a:ext cx="76200" cy="76200"/>
            </a:xfrm>
            <a:prstGeom prst="ellipse">
              <a:avLst/>
            </a:prstGeom>
            <a:solidFill>
              <a:srgbClr val="43444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05" name="Google Shape;105;p13"/>
          <p:cNvGrpSpPr/>
          <p:nvPr/>
        </p:nvGrpSpPr>
        <p:grpSpPr>
          <a:xfrm>
            <a:off x="671525" y="8868075"/>
            <a:ext cx="2628900" cy="122700"/>
            <a:chOff x="671525" y="8258175"/>
            <a:chExt cx="2628900" cy="122700"/>
          </a:xfrm>
        </p:grpSpPr>
        <p:cxnSp>
          <p:nvCxnSpPr>
            <p:cNvPr id="106" name="Google Shape;106;p13"/>
            <p:cNvCxnSpPr/>
            <p:nvPr/>
          </p:nvCxnSpPr>
          <p:spPr>
            <a:xfrm rot="10800000">
              <a:off x="681125" y="8380875"/>
              <a:ext cx="2619300" cy="0"/>
            </a:xfrm>
            <a:prstGeom prst="straightConnector1">
              <a:avLst/>
            </a:prstGeom>
            <a:noFill/>
            <a:ln cap="flat" cmpd="sng" w="19050">
              <a:solidFill>
                <a:srgbClr val="C8C6C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07" name="Google Shape;107;p13"/>
            <p:cNvSpPr/>
            <p:nvPr/>
          </p:nvSpPr>
          <p:spPr>
            <a:xfrm>
              <a:off x="671525" y="8258175"/>
              <a:ext cx="76200" cy="76200"/>
            </a:xfrm>
            <a:prstGeom prst="ellipse">
              <a:avLst/>
            </a:prstGeom>
            <a:solidFill>
              <a:srgbClr val="43444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08" name="Google Shape;108;p13"/>
          <p:cNvGrpSpPr/>
          <p:nvPr/>
        </p:nvGrpSpPr>
        <p:grpSpPr>
          <a:xfrm>
            <a:off x="671525" y="9173025"/>
            <a:ext cx="2628900" cy="122700"/>
            <a:chOff x="671525" y="8258175"/>
            <a:chExt cx="2628900" cy="122700"/>
          </a:xfrm>
        </p:grpSpPr>
        <p:cxnSp>
          <p:nvCxnSpPr>
            <p:cNvPr id="109" name="Google Shape;109;p13"/>
            <p:cNvCxnSpPr/>
            <p:nvPr/>
          </p:nvCxnSpPr>
          <p:spPr>
            <a:xfrm rot="10800000">
              <a:off x="681125" y="8380875"/>
              <a:ext cx="2619300" cy="0"/>
            </a:xfrm>
            <a:prstGeom prst="straightConnector1">
              <a:avLst/>
            </a:prstGeom>
            <a:noFill/>
            <a:ln cap="flat" cmpd="sng" w="19050">
              <a:solidFill>
                <a:srgbClr val="C8C6C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10" name="Google Shape;110;p13"/>
            <p:cNvSpPr/>
            <p:nvPr/>
          </p:nvSpPr>
          <p:spPr>
            <a:xfrm>
              <a:off x="671525" y="8258175"/>
              <a:ext cx="76200" cy="76200"/>
            </a:xfrm>
            <a:prstGeom prst="ellipse">
              <a:avLst/>
            </a:prstGeom>
            <a:solidFill>
              <a:srgbClr val="43444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1" name="Google Shape;111;p13"/>
          <p:cNvGrpSpPr/>
          <p:nvPr/>
        </p:nvGrpSpPr>
        <p:grpSpPr>
          <a:xfrm>
            <a:off x="671525" y="9477975"/>
            <a:ext cx="2628900" cy="122700"/>
            <a:chOff x="671525" y="8258175"/>
            <a:chExt cx="2628900" cy="122700"/>
          </a:xfrm>
        </p:grpSpPr>
        <p:cxnSp>
          <p:nvCxnSpPr>
            <p:cNvPr id="112" name="Google Shape;112;p13"/>
            <p:cNvCxnSpPr/>
            <p:nvPr/>
          </p:nvCxnSpPr>
          <p:spPr>
            <a:xfrm rot="10800000">
              <a:off x="681125" y="8380875"/>
              <a:ext cx="2619300" cy="0"/>
            </a:xfrm>
            <a:prstGeom prst="straightConnector1">
              <a:avLst/>
            </a:prstGeom>
            <a:noFill/>
            <a:ln cap="flat" cmpd="sng" w="19050">
              <a:solidFill>
                <a:srgbClr val="C8C6C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13" name="Google Shape;113;p13"/>
            <p:cNvSpPr/>
            <p:nvPr/>
          </p:nvSpPr>
          <p:spPr>
            <a:xfrm>
              <a:off x="671525" y="8258175"/>
              <a:ext cx="76200" cy="76200"/>
            </a:xfrm>
            <a:prstGeom prst="ellipse">
              <a:avLst/>
            </a:prstGeom>
            <a:solidFill>
              <a:srgbClr val="43444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4" name="Google Shape;114;p13"/>
          <p:cNvGrpSpPr/>
          <p:nvPr/>
        </p:nvGrpSpPr>
        <p:grpSpPr>
          <a:xfrm>
            <a:off x="671525" y="9782925"/>
            <a:ext cx="2628900" cy="122700"/>
            <a:chOff x="671525" y="8258175"/>
            <a:chExt cx="2628900" cy="122700"/>
          </a:xfrm>
        </p:grpSpPr>
        <p:cxnSp>
          <p:nvCxnSpPr>
            <p:cNvPr id="115" name="Google Shape;115;p13"/>
            <p:cNvCxnSpPr/>
            <p:nvPr/>
          </p:nvCxnSpPr>
          <p:spPr>
            <a:xfrm rot="10800000">
              <a:off x="681125" y="8380875"/>
              <a:ext cx="2619300" cy="0"/>
            </a:xfrm>
            <a:prstGeom prst="straightConnector1">
              <a:avLst/>
            </a:prstGeom>
            <a:noFill/>
            <a:ln cap="flat" cmpd="sng" w="19050">
              <a:solidFill>
                <a:srgbClr val="C8C6C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16" name="Google Shape;116;p13"/>
            <p:cNvSpPr/>
            <p:nvPr/>
          </p:nvSpPr>
          <p:spPr>
            <a:xfrm>
              <a:off x="671525" y="8258175"/>
              <a:ext cx="76200" cy="76200"/>
            </a:xfrm>
            <a:prstGeom prst="ellipse">
              <a:avLst/>
            </a:prstGeom>
            <a:solidFill>
              <a:srgbClr val="43444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7" name="Google Shape;117;p13"/>
          <p:cNvGrpSpPr/>
          <p:nvPr/>
        </p:nvGrpSpPr>
        <p:grpSpPr>
          <a:xfrm>
            <a:off x="-8" y="0"/>
            <a:ext cx="7560008" cy="10699054"/>
            <a:chOff x="-8" y="0"/>
            <a:chExt cx="7560008" cy="10699054"/>
          </a:xfrm>
        </p:grpSpPr>
        <p:pic>
          <p:nvPicPr>
            <p:cNvPr id="118" name="Google Shape;118;p13"/>
            <p:cNvPicPr preferRelativeResize="0"/>
            <p:nvPr/>
          </p:nvPicPr>
          <p:blipFill rotWithShape="1">
            <a:blip r:embed="rId4">
              <a:alphaModFix/>
            </a:blip>
            <a:srcRect b="0" l="65728" r="0" t="0"/>
            <a:stretch/>
          </p:blipFill>
          <p:spPr>
            <a:xfrm>
              <a:off x="0" y="4124425"/>
              <a:ext cx="409575" cy="367067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9" name="Google Shape;119;p13"/>
            <p:cNvPicPr preferRelativeResize="0"/>
            <p:nvPr/>
          </p:nvPicPr>
          <p:blipFill rotWithShape="1">
            <a:blip r:embed="rId5">
              <a:alphaModFix/>
            </a:blip>
            <a:srcRect b="0" l="0" r="0" t="27145"/>
            <a:stretch/>
          </p:blipFill>
          <p:spPr>
            <a:xfrm>
              <a:off x="2852750" y="0"/>
              <a:ext cx="1776600" cy="7630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0" name="Google Shape;120;p13"/>
            <p:cNvPicPr preferRelativeResize="0"/>
            <p:nvPr/>
          </p:nvPicPr>
          <p:blipFill rotWithShape="1">
            <a:blip r:embed="rId6">
              <a:alphaModFix/>
            </a:blip>
            <a:srcRect b="0" l="0" r="24885" t="18493"/>
            <a:stretch/>
          </p:blipFill>
          <p:spPr>
            <a:xfrm>
              <a:off x="5924650" y="0"/>
              <a:ext cx="1635350" cy="11334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1" name="Google Shape;121;p13"/>
            <p:cNvPicPr preferRelativeResize="0"/>
            <p:nvPr/>
          </p:nvPicPr>
          <p:blipFill rotWithShape="1">
            <a:blip r:embed="rId7">
              <a:alphaModFix/>
            </a:blip>
            <a:srcRect b="0" l="0" r="0" t="57481"/>
            <a:stretch/>
          </p:blipFill>
          <p:spPr>
            <a:xfrm>
              <a:off x="1488300" y="682"/>
              <a:ext cx="1866849" cy="3246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2" name="Google Shape;122;p13"/>
            <p:cNvPicPr preferRelativeResize="0"/>
            <p:nvPr/>
          </p:nvPicPr>
          <p:blipFill rotWithShape="1">
            <a:blip r:embed="rId8">
              <a:alphaModFix/>
            </a:blip>
            <a:srcRect b="0" l="71052" r="0" t="0"/>
            <a:stretch/>
          </p:blipFill>
          <p:spPr>
            <a:xfrm>
              <a:off x="-8" y="3608500"/>
              <a:ext cx="338150" cy="12921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3" name="Google Shape;123;p13"/>
            <p:cNvPicPr preferRelativeResize="0"/>
            <p:nvPr/>
          </p:nvPicPr>
          <p:blipFill rotWithShape="1">
            <a:blip r:embed="rId9">
              <a:alphaModFix/>
            </a:blip>
            <a:srcRect b="0" l="0" r="69283" t="0"/>
            <a:stretch/>
          </p:blipFill>
          <p:spPr>
            <a:xfrm>
              <a:off x="7280025" y="2886525"/>
              <a:ext cx="279975" cy="23207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4" name="Google Shape;124;p13"/>
            <p:cNvPicPr preferRelativeResize="0"/>
            <p:nvPr/>
          </p:nvPicPr>
          <p:blipFill rotWithShape="1">
            <a:blip r:embed="rId10">
              <a:alphaModFix/>
            </a:blip>
            <a:srcRect b="36151" l="13103" r="0" t="0"/>
            <a:stretch/>
          </p:blipFill>
          <p:spPr>
            <a:xfrm>
              <a:off x="0" y="10223875"/>
              <a:ext cx="978675" cy="4751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5" name="Google Shape;125;p13"/>
            <p:cNvPicPr preferRelativeResize="0"/>
            <p:nvPr/>
          </p:nvPicPr>
          <p:blipFill rotWithShape="1">
            <a:blip r:embed="rId11">
              <a:alphaModFix/>
            </a:blip>
            <a:srcRect b="60978" l="0" r="0" t="0"/>
            <a:stretch/>
          </p:blipFill>
          <p:spPr>
            <a:xfrm>
              <a:off x="2409825" y="10374454"/>
              <a:ext cx="1866850" cy="3246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6" name="Google Shape;126;p13"/>
            <p:cNvPicPr preferRelativeResize="0"/>
            <p:nvPr/>
          </p:nvPicPr>
          <p:blipFill rotWithShape="1">
            <a:blip r:embed="rId12">
              <a:alphaModFix/>
            </a:blip>
            <a:srcRect b="34180" l="0" r="35987" t="0"/>
            <a:stretch/>
          </p:blipFill>
          <p:spPr>
            <a:xfrm>
              <a:off x="5491163" y="9053263"/>
              <a:ext cx="2067001" cy="1643876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