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  <p15:guide id="3" orient="horz" pos="340">
          <p15:clr>
            <a:srgbClr val="747775"/>
          </p15:clr>
        </p15:guide>
        <p15:guide id="4" orient="horz" pos="1020">
          <p15:clr>
            <a:srgbClr val="747775"/>
          </p15:clr>
        </p15:guide>
        <p15:guide id="5" orient="horz" pos="2211">
          <p15:clr>
            <a:srgbClr val="747775"/>
          </p15:clr>
        </p15:guide>
        <p15:guide id="6" orient="horz" pos="5756">
          <p15:clr>
            <a:srgbClr val="747775"/>
          </p15:clr>
        </p15:guide>
        <p15:guide id="7" pos="422">
          <p15:clr>
            <a:srgbClr val="747775"/>
          </p15:clr>
        </p15:guide>
        <p15:guide id="8" pos="939">
          <p15:clr>
            <a:srgbClr val="747775"/>
          </p15:clr>
        </p15:guide>
        <p15:guide id="9" pos="215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  <p:guide pos="340" orient="horz"/>
        <p:guide pos="1020" orient="horz"/>
        <p:guide pos="2211" orient="horz"/>
        <p:guide pos="5756" orient="horz"/>
        <p:guide pos="422"/>
        <p:guide pos="939"/>
        <p:guide pos="215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ntserrat-boldItalic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40000" y="3520725"/>
            <a:ext cx="6483300" cy="5617200"/>
            <a:chOff x="540000" y="3520725"/>
            <a:chExt cx="6483300" cy="5617200"/>
          </a:xfrm>
        </p:grpSpPr>
        <p:cxnSp>
          <p:nvCxnSpPr>
            <p:cNvPr id="55" name="Google Shape;55;p13"/>
            <p:cNvCxnSpPr/>
            <p:nvPr/>
          </p:nvCxnSpPr>
          <p:spPr>
            <a:xfrm>
              <a:off x="1350575" y="3520725"/>
              <a:ext cx="0" cy="561720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Google Shape;56;p13"/>
            <p:cNvCxnSpPr/>
            <p:nvPr/>
          </p:nvCxnSpPr>
          <p:spPr>
            <a:xfrm>
              <a:off x="3290850" y="3520725"/>
              <a:ext cx="0" cy="561720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5698550" y="3520725"/>
              <a:ext cx="0" cy="561720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540000" y="4414355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540000" y="4939210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540000" y="5464065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540000" y="5988920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540000" y="6513775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540000" y="7038630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540000" y="7563485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540000" y="8088340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540000" y="8613195"/>
              <a:ext cx="6483300" cy="0"/>
            </a:xfrm>
            <a:prstGeom prst="straightConnector1">
              <a:avLst/>
            </a:prstGeom>
            <a:noFill/>
            <a:ln cap="flat" cmpd="sng" w="9525">
              <a:solidFill>
                <a:srgbClr val="D6E5F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7" name="Google Shape;67;p13"/>
          <p:cNvSpPr/>
          <p:nvPr/>
        </p:nvSpPr>
        <p:spPr>
          <a:xfrm>
            <a:off x="540000" y="3510000"/>
            <a:ext cx="6490800" cy="379500"/>
          </a:xfrm>
          <a:prstGeom prst="rect">
            <a:avLst/>
          </a:prstGeom>
          <a:solidFill>
            <a:srgbClr val="D1E3F6"/>
          </a:solidFill>
          <a:ln cap="flat" cmpd="sng" w="9525">
            <a:solidFill>
              <a:srgbClr val="68AEE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540000" y="3510000"/>
            <a:ext cx="6490800" cy="5628000"/>
          </a:xfrm>
          <a:prstGeom prst="rect">
            <a:avLst/>
          </a:prstGeom>
          <a:noFill/>
          <a:ln cap="flat" cmpd="sng" w="19050">
            <a:solidFill>
              <a:srgbClr val="68AEE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" name="Google Shape;69;p13"/>
          <p:cNvGrpSpPr/>
          <p:nvPr/>
        </p:nvGrpSpPr>
        <p:grpSpPr>
          <a:xfrm>
            <a:off x="540000" y="540000"/>
            <a:ext cx="6480000" cy="1080000"/>
            <a:chOff x="540000" y="540000"/>
            <a:chExt cx="6480000" cy="1080000"/>
          </a:xfrm>
        </p:grpSpPr>
        <p:sp>
          <p:nvSpPr>
            <p:cNvPr id="70" name="Google Shape;70;p13"/>
            <p:cNvSpPr/>
            <p:nvPr/>
          </p:nvSpPr>
          <p:spPr>
            <a:xfrm>
              <a:off x="540000" y="540000"/>
              <a:ext cx="6480000" cy="1080000"/>
            </a:xfrm>
            <a:prstGeom prst="rect">
              <a:avLst/>
            </a:prstGeom>
            <a:solidFill>
              <a:srgbClr val="68AE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706800" y="651900"/>
              <a:ext cx="6146400" cy="81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41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Meeting Itinerary</a:t>
              </a:r>
              <a:endParaRPr b="1" sz="4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36867" y="1914383"/>
            <a:ext cx="2284500" cy="1070141"/>
            <a:chOff x="536867" y="1914383"/>
            <a:chExt cx="2284500" cy="1070141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536867" y="1914383"/>
              <a:ext cx="228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Title:</a:t>
              </a:r>
              <a:r>
                <a:rPr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Monthly Meeting</a:t>
              </a:r>
              <a:endParaRPr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536867" y="2219797"/>
              <a:ext cx="228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Date: </a:t>
              </a:r>
              <a:r>
                <a:rPr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February 25, 2025</a:t>
              </a:r>
              <a:endParaRPr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536867" y="2525211"/>
              <a:ext cx="228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Start Time: </a:t>
              </a:r>
              <a:r>
                <a:rPr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10:00 AM </a:t>
              </a:r>
              <a:endParaRPr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536867" y="2830624"/>
              <a:ext cx="228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End Time:</a:t>
              </a:r>
              <a:r>
                <a:rPr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01:00 PM</a:t>
              </a:r>
              <a:endParaRPr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4118480" y="1914357"/>
            <a:ext cx="2901543" cy="1070754"/>
            <a:chOff x="536867" y="1914383"/>
            <a:chExt cx="2284500" cy="1070754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536867" y="1914383"/>
              <a:ext cx="228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Location:</a:t>
              </a:r>
              <a:r>
                <a:rPr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Conference Room C</a:t>
              </a:r>
              <a:endParaRPr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536867" y="2230937"/>
              <a:ext cx="2284500" cy="754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Purpose: </a:t>
              </a:r>
              <a:r>
                <a:rPr lang="uk"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The purpose of this meeting is to [briefly describe the overarching objective or goal]. It serves as a platform for [stating what the meeting aims to achieve or discuss]. </a:t>
              </a:r>
              <a:endParaRPr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80" name="Google Shape;80;p13"/>
          <p:cNvSpPr txBox="1"/>
          <p:nvPr/>
        </p:nvSpPr>
        <p:spPr>
          <a:xfrm>
            <a:off x="536867" y="3201734"/>
            <a:ext cx="2284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Agenda:</a:t>
            </a:r>
            <a:endParaRPr b="1" sz="12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670269" y="3633962"/>
            <a:ext cx="65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Time</a:t>
            </a:r>
            <a:endParaRPr b="1" sz="10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1490469" y="3633962"/>
            <a:ext cx="65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 b="1" sz="10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3420004" y="3633950"/>
            <a:ext cx="114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Description</a:t>
            </a:r>
            <a:endParaRPr b="1" sz="10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711699" y="3633950"/>
            <a:ext cx="1308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Presenter Name</a:t>
            </a:r>
            <a:endParaRPr b="1" sz="10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5" name="Google Shape;85;p13"/>
          <p:cNvCxnSpPr/>
          <p:nvPr/>
        </p:nvCxnSpPr>
        <p:spPr>
          <a:xfrm>
            <a:off x="540000" y="3889500"/>
            <a:ext cx="6483300" cy="0"/>
          </a:xfrm>
          <a:prstGeom prst="straightConnector1">
            <a:avLst/>
          </a:prstGeom>
          <a:noFill/>
          <a:ln cap="flat" cmpd="sng" w="19050">
            <a:solidFill>
              <a:srgbClr val="68AEE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3"/>
          <p:cNvSpPr txBox="1"/>
          <p:nvPr/>
        </p:nvSpPr>
        <p:spPr>
          <a:xfrm>
            <a:off x="670269" y="4082550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10:00 AM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490484" y="4082550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Welcome and Introductions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419996" y="4002900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Facilitator welcomes attendees and introduces participants if necessary.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5711699" y="4082550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Darwin Mohr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70269" y="4607488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10:10 AM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490484" y="4523078"/>
            <a:ext cx="17142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Review of Previous Meeting 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Minutes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3419996" y="4523078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Quick recap of action items from 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the last meeting.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5711699" y="4607488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Darwin Mohr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670269" y="5132250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10:20 AM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490484" y="5132250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Main Discussion Topic 1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3419996" y="5052600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[Description of the first main discussion topic]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5711699" y="5132250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Darwin Mohr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70269" y="5657188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11:00 AM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1490484" y="5657188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Main Discussion Topic 2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3419996" y="5577538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[Description of the second main discussion topic]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5711699" y="5657188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Darwin Mohr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670269" y="6182038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11:40 AM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490484" y="6182038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Break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3419996" y="6182038"/>
            <a:ext cx="2145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[Specify break duration]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670269" y="6706888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11:50 AM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1490484" y="6706888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Presentation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419996" y="6627238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[Name of presenter] presents 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on [Topic].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711699" y="6706888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Garnett Corwin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670269" y="7231750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12:20 PM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1490484" y="7231750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Q&amp;A Session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3419996" y="7152100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Attendees ask questions or seek 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clarification on the presentation.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5711699" y="7231750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Garnett Corwin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670269" y="7756613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12:40 PM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1490484" y="7756613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Action Items and Next Steps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3419996" y="7676963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Assign action items and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responsibilities.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5711699" y="7756613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Garnett Corwin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670269" y="8281450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12:50 PM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1490484" y="8281450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Any Other Business (AOB)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3419996" y="8201800"/>
            <a:ext cx="21453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Open floor for any additional topics 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or concerns.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5711699" y="8281450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Garnett Corwin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670269" y="8806338"/>
            <a:ext cx="657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01:00 PM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1490484" y="8806338"/>
            <a:ext cx="1714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Closing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3419996" y="8806338"/>
            <a:ext cx="2145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Summary of key points discussed.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5711699" y="8806338"/>
            <a:ext cx="1308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9262E"/>
                </a:solidFill>
                <a:latin typeface="Montserrat"/>
                <a:ea typeface="Montserrat"/>
                <a:cs typeface="Montserrat"/>
                <a:sym typeface="Montserrat"/>
              </a:rPr>
              <a:t>Garnett Corwin</a:t>
            </a:r>
            <a:endParaRPr sz="900">
              <a:solidFill>
                <a:srgbClr val="19262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25" name="Google Shape;125;p13"/>
          <p:cNvGrpSpPr/>
          <p:nvPr/>
        </p:nvGrpSpPr>
        <p:grpSpPr>
          <a:xfrm>
            <a:off x="536867" y="9450785"/>
            <a:ext cx="2759033" cy="764727"/>
            <a:chOff x="536867" y="9450785"/>
            <a:chExt cx="2759033" cy="764727"/>
          </a:xfrm>
        </p:grpSpPr>
        <p:grpSp>
          <p:nvGrpSpPr>
            <p:cNvPr id="126" name="Google Shape;126;p13"/>
            <p:cNvGrpSpPr/>
            <p:nvPr/>
          </p:nvGrpSpPr>
          <p:grpSpPr>
            <a:xfrm>
              <a:off x="536867" y="9450785"/>
              <a:ext cx="2284500" cy="764727"/>
              <a:chOff x="536867" y="1914383"/>
              <a:chExt cx="2284500" cy="764727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536867" y="1914383"/>
                <a:ext cx="2284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Prepared by: </a:t>
                </a:r>
                <a:r>
                  <a:rPr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Hobart Bogan</a:t>
                </a:r>
                <a:endParaRPr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536867" y="2219797"/>
                <a:ext cx="2284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Position: </a:t>
                </a:r>
                <a:r>
                  <a:rPr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Partnership  Manager</a:t>
                </a:r>
                <a:endParaRPr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536867" y="2525211"/>
                <a:ext cx="2284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Signature:</a:t>
                </a:r>
                <a:endParaRPr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cxnSp>
          <p:nvCxnSpPr>
            <p:cNvPr id="130" name="Google Shape;130;p13"/>
            <p:cNvCxnSpPr/>
            <p:nvPr/>
          </p:nvCxnSpPr>
          <p:spPr>
            <a:xfrm>
              <a:off x="1270000" y="10187225"/>
              <a:ext cx="2025900" cy="0"/>
            </a:xfrm>
            <a:prstGeom prst="straightConnector1">
              <a:avLst/>
            </a:prstGeom>
            <a:noFill/>
            <a:ln cap="flat" cmpd="sng" w="9525">
              <a:solidFill>
                <a:srgbClr val="19262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1" name="Google Shape;131;p13"/>
          <p:cNvGrpSpPr/>
          <p:nvPr/>
        </p:nvGrpSpPr>
        <p:grpSpPr>
          <a:xfrm>
            <a:off x="4118467" y="9450785"/>
            <a:ext cx="2914133" cy="764727"/>
            <a:chOff x="536867" y="9450785"/>
            <a:chExt cx="2914133" cy="764727"/>
          </a:xfrm>
        </p:grpSpPr>
        <p:grpSp>
          <p:nvGrpSpPr>
            <p:cNvPr id="132" name="Google Shape;132;p13"/>
            <p:cNvGrpSpPr/>
            <p:nvPr/>
          </p:nvGrpSpPr>
          <p:grpSpPr>
            <a:xfrm>
              <a:off x="536867" y="9450785"/>
              <a:ext cx="2284500" cy="764727"/>
              <a:chOff x="536867" y="1914383"/>
              <a:chExt cx="2284500" cy="764727"/>
            </a:xfrm>
          </p:grpSpPr>
          <p:sp>
            <p:nvSpPr>
              <p:cNvPr id="133" name="Google Shape;133;p13"/>
              <p:cNvSpPr txBox="1"/>
              <p:nvPr/>
            </p:nvSpPr>
            <p:spPr>
              <a:xfrm>
                <a:off x="536867" y="1914383"/>
                <a:ext cx="2284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Approved by:</a:t>
                </a:r>
                <a:r>
                  <a:rPr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 Chyna Ryan</a:t>
                </a:r>
                <a:endParaRPr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536867" y="2219797"/>
                <a:ext cx="2284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Position:</a:t>
                </a:r>
                <a:r>
                  <a:rPr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 President</a:t>
                </a:r>
                <a:endParaRPr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536867" y="2525211"/>
                <a:ext cx="2284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rgbClr val="19262E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Signature:</a:t>
                </a:r>
                <a:endParaRPr sz="1000">
                  <a:solidFill>
                    <a:srgbClr val="19262E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cxnSp>
          <p:nvCxnSpPr>
            <p:cNvPr id="136" name="Google Shape;136;p13"/>
            <p:cNvCxnSpPr/>
            <p:nvPr/>
          </p:nvCxnSpPr>
          <p:spPr>
            <a:xfrm>
              <a:off x="1270000" y="10187225"/>
              <a:ext cx="2181000" cy="0"/>
            </a:xfrm>
            <a:prstGeom prst="straightConnector1">
              <a:avLst/>
            </a:prstGeom>
            <a:noFill/>
            <a:ln cap="flat" cmpd="sng" w="9525">
              <a:solidFill>
                <a:srgbClr val="19262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