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 Medium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24">
          <p15:clr>
            <a:srgbClr val="A4A3A4"/>
          </p15:clr>
        </p15:guide>
        <p15:guide id="3" pos="397">
          <p15:clr>
            <a:srgbClr val="9AA0A6"/>
          </p15:clr>
        </p15:guide>
        <p15:guide id="4" pos="2494">
          <p15:clr>
            <a:srgbClr val="9AA0A6"/>
          </p15:clr>
        </p15:guide>
        <p15:guide id="5" pos="4365">
          <p15:clr>
            <a:srgbClr val="9AA0A6"/>
          </p15:clr>
        </p15:guide>
        <p15:guide id="6" orient="horz" pos="6463">
          <p15:clr>
            <a:srgbClr val="9AA0A6"/>
          </p15:clr>
        </p15:guide>
        <p15:guide id="7" orient="horz" pos="493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24"/>
        <p:guide pos="397"/>
        <p:guide pos="2494"/>
        <p:guide pos="4365"/>
        <p:guide pos="6463" orient="horz"/>
        <p:guide pos="493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Medium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Medium-italic.fntdata"/><Relationship Id="rId12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italic.fntdata"/><Relationship Id="rId14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3.png"/><Relationship Id="rId13" Type="http://schemas.openxmlformats.org/officeDocument/2006/relationships/image" Target="../media/image12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5" Type="http://schemas.openxmlformats.org/officeDocument/2006/relationships/image" Target="../media/image15.png"/><Relationship Id="rId14" Type="http://schemas.openxmlformats.org/officeDocument/2006/relationships/image" Target="../media/image6.png"/><Relationship Id="rId17" Type="http://schemas.openxmlformats.org/officeDocument/2006/relationships/image" Target="../media/image11.png"/><Relationship Id="rId16" Type="http://schemas.openxmlformats.org/officeDocument/2006/relationships/image" Target="../media/image5.png"/><Relationship Id="rId5" Type="http://schemas.openxmlformats.org/officeDocument/2006/relationships/image" Target="../media/image17.png"/><Relationship Id="rId19" Type="http://schemas.openxmlformats.org/officeDocument/2006/relationships/image" Target="../media/image7.png"/><Relationship Id="rId6" Type="http://schemas.openxmlformats.org/officeDocument/2006/relationships/image" Target="../media/image9.png"/><Relationship Id="rId18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E0E1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99" y="3997226"/>
            <a:ext cx="6336002" cy="104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0" r="0" t="12311"/>
          <a:stretch/>
        </p:blipFill>
        <p:spPr>
          <a:xfrm>
            <a:off x="580625" y="0"/>
            <a:ext cx="6443624" cy="411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37327" l="0" r="0" t="0"/>
          <a:stretch/>
        </p:blipFill>
        <p:spPr>
          <a:xfrm>
            <a:off x="1506150" y="-418150"/>
            <a:ext cx="4730850" cy="444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6500" y="8464927"/>
            <a:ext cx="2384700" cy="64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7">
            <a:alphaModFix/>
          </a:blip>
          <a:srcRect b="8491" l="0" r="0" t="0"/>
          <a:stretch/>
        </p:blipFill>
        <p:spPr>
          <a:xfrm>
            <a:off x="6673250" y="9677925"/>
            <a:ext cx="700825" cy="10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9498" y="410725"/>
            <a:ext cx="1401325" cy="13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49950" y="200450"/>
            <a:ext cx="1310550" cy="17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97825" y="3509041"/>
            <a:ext cx="3983925" cy="7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2750" y="5328400"/>
            <a:ext cx="3067050" cy="2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54671" y="5360613"/>
            <a:ext cx="2967330" cy="286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2750" y="7813194"/>
            <a:ext cx="3067050" cy="243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14">
            <a:alphaModFix/>
          </a:blip>
          <a:srcRect b="0" l="6050" r="0" t="7902"/>
          <a:stretch/>
        </p:blipFill>
        <p:spPr>
          <a:xfrm>
            <a:off x="0" y="0"/>
            <a:ext cx="1541650" cy="16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2073475" y="3646675"/>
            <a:ext cx="3411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MEET YOUR TEACHER</a:t>
            </a:r>
            <a:endParaRPr sz="1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073475" y="4119575"/>
            <a:ext cx="3411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Mr. Deive</a:t>
            </a:r>
            <a:endParaRPr sz="4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953931" y="5656117"/>
            <a:ext cx="2384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PAINTING IS MY HOBBY. I LOVE TO PAINT LANDSCAPES.</a:t>
            </a:r>
            <a:endParaRPr sz="21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15">
            <a:alphaModFix/>
          </a:blip>
          <a:srcRect b="0" l="13126" r="0" t="0"/>
          <a:stretch/>
        </p:blipFill>
        <p:spPr>
          <a:xfrm>
            <a:off x="0" y="5908350"/>
            <a:ext cx="980425" cy="252292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953931" y="8173269"/>
            <a:ext cx="2384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 HAVE A NEW PUPPY. HE’S A GOLDEN RETRIEVER.</a:t>
            </a:r>
            <a:endParaRPr sz="21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08527" y="4159325"/>
            <a:ext cx="1128574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48272" y="9761348"/>
            <a:ext cx="1653646" cy="7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362750" y="7133625"/>
            <a:ext cx="1034574" cy="1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4187425" y="5656125"/>
            <a:ext cx="2583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 LOVE TO READ. MY FAVORITE BOOKS ARE MYSTERIES AND BIOGRAPHIES.</a:t>
            </a:r>
            <a:endParaRPr sz="21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4200775" y="8571163"/>
            <a:ext cx="2556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NOTE TO PARENTS:</a:t>
            </a:r>
            <a:endParaRPr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779650" y="6908525"/>
            <a:ext cx="816431" cy="21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/>
        </p:nvSpPr>
        <p:spPr>
          <a:xfrm>
            <a:off x="4200775" y="9107208"/>
            <a:ext cx="2556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192D4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MY EMAIL ADDRESS IS BEST@GDOC.IO FEEL FREE TO REACH OUT IF YOU HAVE QUESTIONS!</a:t>
            </a:r>
            <a:endParaRPr sz="1500">
              <a:solidFill>
                <a:srgbClr val="192D4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