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Lst>
  <p:sldSz cy="7772400" cx="10058400"/>
  <p:notesSz cx="6858000" cy="9144000"/>
  <p:embeddedFontLst>
    <p:embeddedFont>
      <p:font typeface="Arimo"/>
      <p:regular r:id="rId8"/>
      <p:bold r:id="rId9"/>
      <p:italic r:id="rId10"/>
      <p:boldItalic r:id="rId11"/>
    </p:embeddedFont>
    <p:embeddedFont>
      <p:font typeface="DM Sans"/>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113">
          <p15:clr>
            <a:srgbClr val="747775"/>
          </p15:clr>
        </p15:guide>
        <p15:guide id="2" pos="6180">
          <p15:clr>
            <a:srgbClr val="747775"/>
          </p15:clr>
        </p15:guide>
        <p15:guide id="3" orient="horz" pos="113">
          <p15:clr>
            <a:srgbClr val="747775"/>
          </p15:clr>
        </p15:guide>
        <p15:guide id="4" orient="horz" pos="4783">
          <p15:clr>
            <a:srgbClr val="747775"/>
          </p15:clr>
        </p15:guide>
        <p15:guide id="5" pos="3315">
          <p15:clr>
            <a:srgbClr val="747775"/>
          </p15:clr>
        </p15:guide>
        <p15:guide id="6" pos="3168">
          <p15:clr>
            <a:srgbClr val="747775"/>
          </p15:clr>
        </p15:guide>
        <p15:guide id="7" orient="horz" pos="2494">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13"/>
        <p:guide pos="6180"/>
        <p:guide pos="113" orient="horz"/>
        <p:guide pos="4783" orient="horz"/>
        <p:guide pos="3315"/>
        <p:guide pos="3168"/>
        <p:guide pos="2494" orient="horz"/>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Arimo-boldItalic.fntdata"/><Relationship Id="rId10" Type="http://schemas.openxmlformats.org/officeDocument/2006/relationships/font" Target="fonts/Arimo-italic.fntdata"/><Relationship Id="rId13" Type="http://schemas.openxmlformats.org/officeDocument/2006/relationships/font" Target="fonts/DMSans-bold.fntdata"/><Relationship Id="rId12" Type="http://schemas.openxmlformats.org/officeDocument/2006/relationships/font" Target="fonts/DMSans-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Arimo-bold.fntdata"/><Relationship Id="rId15" Type="http://schemas.openxmlformats.org/officeDocument/2006/relationships/font" Target="fonts/DMSans-boldItalic.fntdata"/><Relationship Id="rId14" Type="http://schemas.openxmlformats.org/officeDocument/2006/relationships/font" Target="fonts/DMSa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font" Target="fonts/Arim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a0d1166237_0_139: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a0d1166237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42879" y="1125136"/>
            <a:ext cx="9372600" cy="3101700"/>
          </a:xfrm>
          <a:prstGeom prst="rect">
            <a:avLst/>
          </a:prstGeom>
        </p:spPr>
        <p:txBody>
          <a:bodyPr anchorCtr="0" anchor="b" bIns="113100" lIns="113100" spcFirstLastPara="1" rIns="113100" wrap="square" tIns="113100">
            <a:normAutofit/>
          </a:bodyPr>
          <a:lstStyle>
            <a:lvl1pPr lvl="0" algn="ctr">
              <a:spcBef>
                <a:spcPts val="0"/>
              </a:spcBef>
              <a:spcAft>
                <a:spcPts val="0"/>
              </a:spcAft>
              <a:buSzPts val="6400"/>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p:txBody>
      </p:sp>
      <p:sp>
        <p:nvSpPr>
          <p:cNvPr id="11" name="Google Shape;11;p2"/>
          <p:cNvSpPr txBox="1"/>
          <p:nvPr>
            <p:ph idx="1" type="subTitle"/>
          </p:nvPr>
        </p:nvSpPr>
        <p:spPr>
          <a:xfrm>
            <a:off x="342870" y="4282678"/>
            <a:ext cx="9372600" cy="1197600"/>
          </a:xfrm>
          <a:prstGeom prst="rect">
            <a:avLst/>
          </a:prstGeom>
        </p:spPr>
        <p:txBody>
          <a:bodyPr anchorCtr="0" anchor="t" bIns="113100" lIns="113100" spcFirstLastPara="1" rIns="113100" wrap="square" tIns="113100">
            <a:norm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None/>
              <a:defRPr sz="3500"/>
            </a:lvl2pPr>
            <a:lvl3pPr lvl="2" algn="ctr">
              <a:lnSpc>
                <a:spcPct val="100000"/>
              </a:lnSpc>
              <a:spcBef>
                <a:spcPts val="0"/>
              </a:spcBef>
              <a:spcAft>
                <a:spcPts val="0"/>
              </a:spcAft>
              <a:buSzPts val="3500"/>
              <a:buNone/>
              <a:defRPr sz="3500"/>
            </a:lvl3pPr>
            <a:lvl4pPr lvl="3" algn="ctr">
              <a:lnSpc>
                <a:spcPct val="100000"/>
              </a:lnSpc>
              <a:spcBef>
                <a:spcPts val="0"/>
              </a:spcBef>
              <a:spcAft>
                <a:spcPts val="0"/>
              </a:spcAft>
              <a:buSzPts val="3500"/>
              <a:buNone/>
              <a:defRPr sz="3500"/>
            </a:lvl4pPr>
            <a:lvl5pPr lvl="4" algn="ctr">
              <a:lnSpc>
                <a:spcPct val="100000"/>
              </a:lnSpc>
              <a:spcBef>
                <a:spcPts val="0"/>
              </a:spcBef>
              <a:spcAft>
                <a:spcPts val="0"/>
              </a:spcAft>
              <a:buSzPts val="3500"/>
              <a:buNone/>
              <a:defRPr sz="3500"/>
            </a:lvl5pPr>
            <a:lvl6pPr lvl="5" algn="ctr">
              <a:lnSpc>
                <a:spcPct val="100000"/>
              </a:lnSpc>
              <a:spcBef>
                <a:spcPts val="0"/>
              </a:spcBef>
              <a:spcAft>
                <a:spcPts val="0"/>
              </a:spcAft>
              <a:buSzPts val="3500"/>
              <a:buNone/>
              <a:defRPr sz="3500"/>
            </a:lvl6pPr>
            <a:lvl7pPr lvl="6" algn="ctr">
              <a:lnSpc>
                <a:spcPct val="100000"/>
              </a:lnSpc>
              <a:spcBef>
                <a:spcPts val="0"/>
              </a:spcBef>
              <a:spcAft>
                <a:spcPts val="0"/>
              </a:spcAft>
              <a:buSzPts val="3500"/>
              <a:buNone/>
              <a:defRPr sz="3500"/>
            </a:lvl7pPr>
            <a:lvl8pPr lvl="7" algn="ctr">
              <a:lnSpc>
                <a:spcPct val="100000"/>
              </a:lnSpc>
              <a:spcBef>
                <a:spcPts val="0"/>
              </a:spcBef>
              <a:spcAft>
                <a:spcPts val="0"/>
              </a:spcAft>
              <a:buSzPts val="3500"/>
              <a:buNone/>
              <a:defRPr sz="3500"/>
            </a:lvl8pPr>
            <a:lvl9pPr lvl="8" algn="ctr">
              <a:lnSpc>
                <a:spcPct val="100000"/>
              </a:lnSpc>
              <a:spcBef>
                <a:spcPts val="0"/>
              </a:spcBef>
              <a:spcAft>
                <a:spcPts val="0"/>
              </a:spcAft>
              <a:buSzPts val="3500"/>
              <a:buNone/>
              <a:defRPr sz="3500"/>
            </a:lvl9pPr>
          </a:lstStyle>
          <a:p/>
        </p:txBody>
      </p:sp>
      <p:sp>
        <p:nvSpPr>
          <p:cNvPr id="12" name="Google Shape;12;p2"/>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42870" y="1671478"/>
            <a:ext cx="9372600" cy="2967000"/>
          </a:xfrm>
          <a:prstGeom prst="rect">
            <a:avLst/>
          </a:prstGeom>
        </p:spPr>
        <p:txBody>
          <a:bodyPr anchorCtr="0" anchor="b" bIns="113100" lIns="113100" spcFirstLastPara="1" rIns="113100" wrap="square" tIns="113100">
            <a:normAutofit/>
          </a:bodyPr>
          <a:lstStyle>
            <a:lvl1pPr lvl="0" algn="ctr">
              <a:spcBef>
                <a:spcPts val="0"/>
              </a:spcBef>
              <a:spcAft>
                <a:spcPts val="0"/>
              </a:spcAft>
              <a:buSzPts val="14800"/>
              <a:buNone/>
              <a:defRPr sz="14800"/>
            </a:lvl1pPr>
            <a:lvl2pPr lvl="1" algn="ctr">
              <a:spcBef>
                <a:spcPts val="0"/>
              </a:spcBef>
              <a:spcAft>
                <a:spcPts val="0"/>
              </a:spcAft>
              <a:buSzPts val="14800"/>
              <a:buNone/>
              <a:defRPr sz="14800"/>
            </a:lvl2pPr>
            <a:lvl3pPr lvl="2" algn="ctr">
              <a:spcBef>
                <a:spcPts val="0"/>
              </a:spcBef>
              <a:spcAft>
                <a:spcPts val="0"/>
              </a:spcAft>
              <a:buSzPts val="14800"/>
              <a:buNone/>
              <a:defRPr sz="14800"/>
            </a:lvl3pPr>
            <a:lvl4pPr lvl="3" algn="ctr">
              <a:spcBef>
                <a:spcPts val="0"/>
              </a:spcBef>
              <a:spcAft>
                <a:spcPts val="0"/>
              </a:spcAft>
              <a:buSzPts val="14800"/>
              <a:buNone/>
              <a:defRPr sz="14800"/>
            </a:lvl4pPr>
            <a:lvl5pPr lvl="4" algn="ctr">
              <a:spcBef>
                <a:spcPts val="0"/>
              </a:spcBef>
              <a:spcAft>
                <a:spcPts val="0"/>
              </a:spcAft>
              <a:buSzPts val="14800"/>
              <a:buNone/>
              <a:defRPr sz="14800"/>
            </a:lvl5pPr>
            <a:lvl6pPr lvl="5" algn="ctr">
              <a:spcBef>
                <a:spcPts val="0"/>
              </a:spcBef>
              <a:spcAft>
                <a:spcPts val="0"/>
              </a:spcAft>
              <a:buSzPts val="14800"/>
              <a:buNone/>
              <a:defRPr sz="14800"/>
            </a:lvl6pPr>
            <a:lvl7pPr lvl="6" algn="ctr">
              <a:spcBef>
                <a:spcPts val="0"/>
              </a:spcBef>
              <a:spcAft>
                <a:spcPts val="0"/>
              </a:spcAft>
              <a:buSzPts val="14800"/>
              <a:buNone/>
              <a:defRPr sz="14800"/>
            </a:lvl7pPr>
            <a:lvl8pPr lvl="7" algn="ctr">
              <a:spcBef>
                <a:spcPts val="0"/>
              </a:spcBef>
              <a:spcAft>
                <a:spcPts val="0"/>
              </a:spcAft>
              <a:buSzPts val="14800"/>
              <a:buNone/>
              <a:defRPr sz="14800"/>
            </a:lvl8pPr>
            <a:lvl9pPr lvl="8" algn="ctr">
              <a:spcBef>
                <a:spcPts val="0"/>
              </a:spcBef>
              <a:spcAft>
                <a:spcPts val="0"/>
              </a:spcAft>
              <a:buSzPts val="14800"/>
              <a:buNone/>
              <a:defRPr sz="14800"/>
            </a:lvl9pPr>
          </a:lstStyle>
          <a:p>
            <a:r>
              <a:t>xx%</a:t>
            </a:r>
          </a:p>
        </p:txBody>
      </p:sp>
      <p:sp>
        <p:nvSpPr>
          <p:cNvPr id="46" name="Google Shape;46;p11"/>
          <p:cNvSpPr txBox="1"/>
          <p:nvPr>
            <p:ph idx="1" type="body"/>
          </p:nvPr>
        </p:nvSpPr>
        <p:spPr>
          <a:xfrm>
            <a:off x="342870" y="4763362"/>
            <a:ext cx="9372600" cy="1965600"/>
          </a:xfrm>
          <a:prstGeom prst="rect">
            <a:avLst/>
          </a:prstGeom>
        </p:spPr>
        <p:txBody>
          <a:bodyPr anchorCtr="0" anchor="t" bIns="113100" lIns="113100" spcFirstLastPara="1" rIns="113100" wrap="square" tIns="113100">
            <a:normAutofit/>
          </a:bodyPr>
          <a:lstStyle>
            <a:lvl1pPr indent="-368300" lvl="0" marL="457200" algn="ctr">
              <a:spcBef>
                <a:spcPts val="0"/>
              </a:spcBef>
              <a:spcAft>
                <a:spcPts val="0"/>
              </a:spcAft>
              <a:buSzPts val="2200"/>
              <a:buChar char="●"/>
              <a:defRPr/>
            </a:lvl1pPr>
            <a:lvl2pPr indent="-336550" lvl="1" marL="914400" algn="ctr">
              <a:spcBef>
                <a:spcPts val="0"/>
              </a:spcBef>
              <a:spcAft>
                <a:spcPts val="0"/>
              </a:spcAft>
              <a:buSzPts val="1700"/>
              <a:buChar char="○"/>
              <a:defRPr/>
            </a:lvl2pPr>
            <a:lvl3pPr indent="-336550" lvl="2" marL="1371600" algn="ctr">
              <a:spcBef>
                <a:spcPts val="0"/>
              </a:spcBef>
              <a:spcAft>
                <a:spcPts val="0"/>
              </a:spcAft>
              <a:buSzPts val="1700"/>
              <a:buChar char="■"/>
              <a:defRPr/>
            </a:lvl3pPr>
            <a:lvl4pPr indent="-336550" lvl="3" marL="1828800" algn="ctr">
              <a:spcBef>
                <a:spcPts val="0"/>
              </a:spcBef>
              <a:spcAft>
                <a:spcPts val="0"/>
              </a:spcAft>
              <a:buSzPts val="1700"/>
              <a:buChar char="●"/>
              <a:defRPr/>
            </a:lvl4pPr>
            <a:lvl5pPr indent="-336550" lvl="4" marL="2286000" algn="ctr">
              <a:spcBef>
                <a:spcPts val="0"/>
              </a:spcBef>
              <a:spcAft>
                <a:spcPts val="0"/>
              </a:spcAft>
              <a:buSzPts val="1700"/>
              <a:buChar char="○"/>
              <a:defRPr/>
            </a:lvl5pPr>
            <a:lvl6pPr indent="-336550" lvl="5" marL="2743200" algn="ctr">
              <a:spcBef>
                <a:spcPts val="0"/>
              </a:spcBef>
              <a:spcAft>
                <a:spcPts val="0"/>
              </a:spcAft>
              <a:buSzPts val="1700"/>
              <a:buChar char="■"/>
              <a:defRPr/>
            </a:lvl6pPr>
            <a:lvl7pPr indent="-336550" lvl="6" marL="3200400" algn="ctr">
              <a:spcBef>
                <a:spcPts val="0"/>
              </a:spcBef>
              <a:spcAft>
                <a:spcPts val="0"/>
              </a:spcAft>
              <a:buSzPts val="1700"/>
              <a:buChar char="●"/>
              <a:defRPr/>
            </a:lvl7pPr>
            <a:lvl8pPr indent="-336550" lvl="7" marL="3657600" algn="ctr">
              <a:spcBef>
                <a:spcPts val="0"/>
              </a:spcBef>
              <a:spcAft>
                <a:spcPts val="0"/>
              </a:spcAft>
              <a:buSzPts val="1700"/>
              <a:buChar char="○"/>
              <a:defRPr/>
            </a:lvl8pPr>
            <a:lvl9pPr indent="-336550" lvl="8" marL="4114800" algn="ctr">
              <a:spcBef>
                <a:spcPts val="0"/>
              </a:spcBef>
              <a:spcAft>
                <a:spcPts val="0"/>
              </a:spcAft>
              <a:buSzPts val="1700"/>
              <a:buChar char="■"/>
              <a:defRPr/>
            </a:lvl9pPr>
          </a:lstStyle>
          <a:p/>
        </p:txBody>
      </p:sp>
      <p:sp>
        <p:nvSpPr>
          <p:cNvPr id="47" name="Google Shape;47;p11"/>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42870" y="3250173"/>
            <a:ext cx="9372600" cy="1272000"/>
          </a:xfrm>
          <a:prstGeom prst="rect">
            <a:avLst/>
          </a:prstGeom>
        </p:spPr>
        <p:txBody>
          <a:bodyPr anchorCtr="0" anchor="ctr" bIns="113100" lIns="113100" spcFirstLastPara="1" rIns="113100" wrap="square" tIns="113100">
            <a:normAutofit/>
          </a:bodyPr>
          <a:lstStyle>
            <a:lvl1pPr lvl="0" algn="ctr">
              <a:spcBef>
                <a:spcPts val="0"/>
              </a:spcBef>
              <a:spcAft>
                <a:spcPts val="0"/>
              </a:spcAft>
              <a:buSzPts val="4500"/>
              <a:buNone/>
              <a:defRPr sz="4500"/>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p:txBody>
      </p:sp>
      <p:sp>
        <p:nvSpPr>
          <p:cNvPr id="15" name="Google Shape;15;p3"/>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8" name="Google Shape;18;p4"/>
          <p:cNvSpPr txBox="1"/>
          <p:nvPr>
            <p:ph idx="1" type="body"/>
          </p:nvPr>
        </p:nvSpPr>
        <p:spPr>
          <a:xfrm>
            <a:off x="342870" y="1741518"/>
            <a:ext cx="9372600" cy="5162700"/>
          </a:xfrm>
          <a:prstGeom prst="rect">
            <a:avLst/>
          </a:prstGeom>
        </p:spPr>
        <p:txBody>
          <a:bodyPr anchorCtr="0" anchor="t" bIns="113100" lIns="113100" spcFirstLastPara="1" rIns="113100" wrap="square" tIns="113100">
            <a:normAutofit/>
          </a:bodyPr>
          <a:lstStyle>
            <a:lvl1pPr indent="-368300" lvl="0" marL="457200">
              <a:spcBef>
                <a:spcPts val="0"/>
              </a:spcBef>
              <a:spcAft>
                <a:spcPts val="0"/>
              </a:spcAft>
              <a:buSzPts val="22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19" name="Google Shape;19;p4"/>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2" name="Google Shape;22;p5"/>
          <p:cNvSpPr txBox="1"/>
          <p:nvPr>
            <p:ph idx="1" type="body"/>
          </p:nvPr>
        </p:nvSpPr>
        <p:spPr>
          <a:xfrm>
            <a:off x="342870" y="1741518"/>
            <a:ext cx="4399800" cy="5162700"/>
          </a:xfrm>
          <a:prstGeom prst="rect">
            <a:avLst/>
          </a:prstGeom>
        </p:spPr>
        <p:txBody>
          <a:bodyPr anchorCtr="0" anchor="t" bIns="113100" lIns="113100" spcFirstLastPara="1" rIns="113100" wrap="square" tIns="113100">
            <a:normAutofit/>
          </a:bodyPr>
          <a:lstStyle>
            <a:lvl1pPr indent="-336550" lvl="0" marL="457200">
              <a:spcBef>
                <a:spcPts val="0"/>
              </a:spcBef>
              <a:spcAft>
                <a:spcPts val="0"/>
              </a:spcAft>
              <a:buSzPts val="1700"/>
              <a:buChar char="●"/>
              <a:defRPr sz="17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3" name="Google Shape;23;p5"/>
          <p:cNvSpPr txBox="1"/>
          <p:nvPr>
            <p:ph idx="2" type="body"/>
          </p:nvPr>
        </p:nvSpPr>
        <p:spPr>
          <a:xfrm>
            <a:off x="5315640" y="1741518"/>
            <a:ext cx="4399800" cy="5162700"/>
          </a:xfrm>
          <a:prstGeom prst="rect">
            <a:avLst/>
          </a:prstGeom>
        </p:spPr>
        <p:txBody>
          <a:bodyPr anchorCtr="0" anchor="t" bIns="113100" lIns="113100" spcFirstLastPara="1" rIns="113100" wrap="square" tIns="113100">
            <a:normAutofit/>
          </a:bodyPr>
          <a:lstStyle>
            <a:lvl1pPr indent="-336550" lvl="0" marL="457200">
              <a:spcBef>
                <a:spcPts val="0"/>
              </a:spcBef>
              <a:spcAft>
                <a:spcPts val="0"/>
              </a:spcAft>
              <a:buSzPts val="1700"/>
              <a:buChar char="●"/>
              <a:defRPr sz="17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4" name="Google Shape;24;p5"/>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7" name="Google Shape;27;p6"/>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42870" y="839573"/>
            <a:ext cx="3088800" cy="1141800"/>
          </a:xfrm>
          <a:prstGeom prst="rect">
            <a:avLst/>
          </a:prstGeom>
        </p:spPr>
        <p:txBody>
          <a:bodyPr anchorCtr="0" anchor="b" bIns="113100" lIns="113100" spcFirstLastPara="1" rIns="113100" wrap="square" tIns="11310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0" name="Google Shape;30;p7"/>
          <p:cNvSpPr txBox="1"/>
          <p:nvPr>
            <p:ph idx="1" type="body"/>
          </p:nvPr>
        </p:nvSpPr>
        <p:spPr>
          <a:xfrm>
            <a:off x="342870" y="2099840"/>
            <a:ext cx="3088800" cy="4804500"/>
          </a:xfrm>
          <a:prstGeom prst="rect">
            <a:avLst/>
          </a:prstGeom>
        </p:spPr>
        <p:txBody>
          <a:bodyPr anchorCtr="0" anchor="t" bIns="113100" lIns="113100" spcFirstLastPara="1" rIns="113100" wrap="square" tIns="113100">
            <a:normAutofit/>
          </a:bodyPr>
          <a:lstStyle>
            <a:lvl1pPr indent="-323850" lvl="0" marL="457200">
              <a:spcBef>
                <a:spcPts val="0"/>
              </a:spcBef>
              <a:spcAft>
                <a:spcPts val="0"/>
              </a:spcAft>
              <a:buSzPts val="1500"/>
              <a:buChar char="●"/>
              <a:defRPr sz="15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31" name="Google Shape;31;p7"/>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539275" y="680227"/>
            <a:ext cx="7004700" cy="6181800"/>
          </a:xfrm>
          <a:prstGeom prst="rect">
            <a:avLst/>
          </a:prstGeom>
        </p:spPr>
        <p:txBody>
          <a:bodyPr anchorCtr="0" anchor="ctr" bIns="113100" lIns="113100" spcFirstLastPara="1" rIns="113100" wrap="square" tIns="113100">
            <a:normAutofit/>
          </a:bodyPr>
          <a:lstStyle>
            <a:lvl1pPr lvl="0">
              <a:spcBef>
                <a:spcPts val="0"/>
              </a:spcBef>
              <a:spcAft>
                <a:spcPts val="0"/>
              </a:spcAft>
              <a:buSzPts val="5900"/>
              <a:buNone/>
              <a:defRPr sz="5900"/>
            </a:lvl1pPr>
            <a:lvl2pPr lvl="1">
              <a:spcBef>
                <a:spcPts val="0"/>
              </a:spcBef>
              <a:spcAft>
                <a:spcPts val="0"/>
              </a:spcAft>
              <a:buSzPts val="5900"/>
              <a:buNone/>
              <a:defRPr sz="5900"/>
            </a:lvl2pPr>
            <a:lvl3pPr lvl="2">
              <a:spcBef>
                <a:spcPts val="0"/>
              </a:spcBef>
              <a:spcAft>
                <a:spcPts val="0"/>
              </a:spcAft>
              <a:buSzPts val="5900"/>
              <a:buNone/>
              <a:defRPr sz="5900"/>
            </a:lvl3pPr>
            <a:lvl4pPr lvl="3">
              <a:spcBef>
                <a:spcPts val="0"/>
              </a:spcBef>
              <a:spcAft>
                <a:spcPts val="0"/>
              </a:spcAft>
              <a:buSzPts val="5900"/>
              <a:buNone/>
              <a:defRPr sz="5900"/>
            </a:lvl4pPr>
            <a:lvl5pPr lvl="4">
              <a:spcBef>
                <a:spcPts val="0"/>
              </a:spcBef>
              <a:spcAft>
                <a:spcPts val="0"/>
              </a:spcAft>
              <a:buSzPts val="5900"/>
              <a:buNone/>
              <a:defRPr sz="5900"/>
            </a:lvl5pPr>
            <a:lvl6pPr lvl="5">
              <a:spcBef>
                <a:spcPts val="0"/>
              </a:spcBef>
              <a:spcAft>
                <a:spcPts val="0"/>
              </a:spcAft>
              <a:buSzPts val="5900"/>
              <a:buNone/>
              <a:defRPr sz="5900"/>
            </a:lvl6pPr>
            <a:lvl7pPr lvl="6">
              <a:spcBef>
                <a:spcPts val="0"/>
              </a:spcBef>
              <a:spcAft>
                <a:spcPts val="0"/>
              </a:spcAft>
              <a:buSzPts val="5900"/>
              <a:buNone/>
              <a:defRPr sz="5900"/>
            </a:lvl7pPr>
            <a:lvl8pPr lvl="7">
              <a:spcBef>
                <a:spcPts val="0"/>
              </a:spcBef>
              <a:spcAft>
                <a:spcPts val="0"/>
              </a:spcAft>
              <a:buSzPts val="5900"/>
              <a:buNone/>
              <a:defRPr sz="5900"/>
            </a:lvl8pPr>
            <a:lvl9pPr lvl="8">
              <a:spcBef>
                <a:spcPts val="0"/>
              </a:spcBef>
              <a:spcAft>
                <a:spcPts val="0"/>
              </a:spcAft>
              <a:buSzPts val="5900"/>
              <a:buNone/>
              <a:defRPr sz="5900"/>
            </a:lvl9pPr>
          </a:lstStyle>
          <a:p/>
        </p:txBody>
      </p:sp>
      <p:sp>
        <p:nvSpPr>
          <p:cNvPr id="34" name="Google Shape;34;p8"/>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5029200" y="-189"/>
            <a:ext cx="5029200" cy="7772400"/>
          </a:xfrm>
          <a:prstGeom prst="rect">
            <a:avLst/>
          </a:prstGeom>
          <a:solidFill>
            <a:schemeClr val="lt2"/>
          </a:solidFill>
          <a:ln>
            <a:noFill/>
          </a:ln>
        </p:spPr>
        <p:txBody>
          <a:bodyPr anchorCtr="0" anchor="ctr" bIns="113100" lIns="113100" spcFirstLastPara="1" rIns="113100" wrap="square" tIns="11310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92050" y="1863464"/>
            <a:ext cx="4449600" cy="2239800"/>
          </a:xfrm>
          <a:prstGeom prst="rect">
            <a:avLst/>
          </a:prstGeom>
        </p:spPr>
        <p:txBody>
          <a:bodyPr anchorCtr="0" anchor="b" bIns="113100" lIns="113100" spcFirstLastPara="1" rIns="113100" wrap="square" tIns="11310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38" name="Google Shape;38;p9"/>
          <p:cNvSpPr txBox="1"/>
          <p:nvPr>
            <p:ph idx="1" type="subTitle"/>
          </p:nvPr>
        </p:nvSpPr>
        <p:spPr>
          <a:xfrm>
            <a:off x="292050" y="4235758"/>
            <a:ext cx="4449600" cy="1866300"/>
          </a:xfrm>
          <a:prstGeom prst="rect">
            <a:avLst/>
          </a:prstGeom>
        </p:spPr>
        <p:txBody>
          <a:bodyPr anchorCtr="0" anchor="t" bIns="113100" lIns="113100" spcFirstLastPara="1" rIns="113100" wrap="square" tIns="113100">
            <a:norm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p:txBody>
      </p:sp>
      <p:sp>
        <p:nvSpPr>
          <p:cNvPr id="39" name="Google Shape;39;p9"/>
          <p:cNvSpPr txBox="1"/>
          <p:nvPr>
            <p:ph idx="2" type="body"/>
          </p:nvPr>
        </p:nvSpPr>
        <p:spPr>
          <a:xfrm>
            <a:off x="5433450" y="1094158"/>
            <a:ext cx="4220700" cy="5583600"/>
          </a:xfrm>
          <a:prstGeom prst="rect">
            <a:avLst/>
          </a:prstGeom>
        </p:spPr>
        <p:txBody>
          <a:bodyPr anchorCtr="0" anchor="ctr" bIns="113100" lIns="113100" spcFirstLastPara="1" rIns="113100" wrap="square" tIns="113100">
            <a:normAutofit/>
          </a:bodyPr>
          <a:lstStyle>
            <a:lvl1pPr indent="-368300" lvl="0" marL="457200">
              <a:spcBef>
                <a:spcPts val="0"/>
              </a:spcBef>
              <a:spcAft>
                <a:spcPts val="0"/>
              </a:spcAft>
              <a:buSzPts val="22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40" name="Google Shape;40;p9"/>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42870" y="6392869"/>
            <a:ext cx="6598800" cy="914400"/>
          </a:xfrm>
          <a:prstGeom prst="rect">
            <a:avLst/>
          </a:prstGeom>
        </p:spPr>
        <p:txBody>
          <a:bodyPr anchorCtr="0" anchor="ctr" bIns="113100" lIns="113100" spcFirstLastPara="1" rIns="113100" wrap="square" tIns="113100">
            <a:normAutofit/>
          </a:bodyPr>
          <a:lstStyle>
            <a:lvl1pPr indent="-228600" lvl="0" marL="457200">
              <a:lnSpc>
                <a:spcPct val="100000"/>
              </a:lnSpc>
              <a:spcBef>
                <a:spcPts val="0"/>
              </a:spcBef>
              <a:spcAft>
                <a:spcPts val="0"/>
              </a:spcAft>
              <a:buSzPts val="2200"/>
              <a:buNone/>
              <a:defRPr/>
            </a:lvl1pPr>
          </a:lstStyle>
          <a:p/>
        </p:txBody>
      </p:sp>
      <p:sp>
        <p:nvSpPr>
          <p:cNvPr id="43" name="Google Shape;43;p10"/>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rm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p:txBody>
      </p:sp>
      <p:sp>
        <p:nvSpPr>
          <p:cNvPr id="7" name="Google Shape;7;p1"/>
          <p:cNvSpPr txBox="1"/>
          <p:nvPr>
            <p:ph idx="1" type="body"/>
          </p:nvPr>
        </p:nvSpPr>
        <p:spPr>
          <a:xfrm>
            <a:off x="342870" y="1741518"/>
            <a:ext cx="9372600" cy="5162700"/>
          </a:xfrm>
          <a:prstGeom prst="rect">
            <a:avLst/>
          </a:prstGeom>
          <a:noFill/>
          <a:ln>
            <a:noFill/>
          </a:ln>
        </p:spPr>
        <p:txBody>
          <a:bodyPr anchorCtr="0" anchor="t" bIns="113100" lIns="113100" spcFirstLastPara="1" rIns="113100" wrap="square" tIns="113100">
            <a:normAutofit/>
          </a:bodyPr>
          <a:lstStyle>
            <a:lvl1pPr indent="-368300" lvl="0" marL="457200">
              <a:lnSpc>
                <a:spcPct val="115000"/>
              </a:lnSpc>
              <a:spcBef>
                <a:spcPts val="0"/>
              </a:spcBef>
              <a:spcAft>
                <a:spcPts val="0"/>
              </a:spcAft>
              <a:buClr>
                <a:schemeClr val="dk2"/>
              </a:buClr>
              <a:buSzPts val="2200"/>
              <a:buChar char="●"/>
              <a:defRPr sz="2200">
                <a:solidFill>
                  <a:schemeClr val="dk2"/>
                </a:solidFill>
              </a:defRPr>
            </a:lvl1pPr>
            <a:lvl2pPr indent="-336550" lvl="1" marL="914400">
              <a:lnSpc>
                <a:spcPct val="115000"/>
              </a:lnSpc>
              <a:spcBef>
                <a:spcPts val="0"/>
              </a:spcBef>
              <a:spcAft>
                <a:spcPts val="0"/>
              </a:spcAft>
              <a:buClr>
                <a:schemeClr val="dk2"/>
              </a:buClr>
              <a:buSzPts val="1700"/>
              <a:buChar char="○"/>
              <a:defRPr sz="1700">
                <a:solidFill>
                  <a:schemeClr val="dk2"/>
                </a:solidFill>
              </a:defRPr>
            </a:lvl2pPr>
            <a:lvl3pPr indent="-336550" lvl="2" marL="1371600">
              <a:lnSpc>
                <a:spcPct val="115000"/>
              </a:lnSpc>
              <a:spcBef>
                <a:spcPts val="0"/>
              </a:spcBef>
              <a:spcAft>
                <a:spcPts val="0"/>
              </a:spcAft>
              <a:buClr>
                <a:schemeClr val="dk2"/>
              </a:buClr>
              <a:buSzPts val="1700"/>
              <a:buChar char="■"/>
              <a:defRPr sz="1700">
                <a:solidFill>
                  <a:schemeClr val="dk2"/>
                </a:solidFill>
              </a:defRPr>
            </a:lvl3pPr>
            <a:lvl4pPr indent="-336550" lvl="3" marL="1828800">
              <a:lnSpc>
                <a:spcPct val="115000"/>
              </a:lnSpc>
              <a:spcBef>
                <a:spcPts val="0"/>
              </a:spcBef>
              <a:spcAft>
                <a:spcPts val="0"/>
              </a:spcAft>
              <a:buClr>
                <a:schemeClr val="dk2"/>
              </a:buClr>
              <a:buSzPts val="1700"/>
              <a:buChar char="●"/>
              <a:defRPr sz="1700">
                <a:solidFill>
                  <a:schemeClr val="dk2"/>
                </a:solidFill>
              </a:defRPr>
            </a:lvl4pPr>
            <a:lvl5pPr indent="-336550" lvl="4" marL="2286000">
              <a:lnSpc>
                <a:spcPct val="115000"/>
              </a:lnSpc>
              <a:spcBef>
                <a:spcPts val="0"/>
              </a:spcBef>
              <a:spcAft>
                <a:spcPts val="0"/>
              </a:spcAft>
              <a:buClr>
                <a:schemeClr val="dk2"/>
              </a:buClr>
              <a:buSzPts val="1700"/>
              <a:buChar char="○"/>
              <a:defRPr sz="1700">
                <a:solidFill>
                  <a:schemeClr val="dk2"/>
                </a:solidFill>
              </a:defRPr>
            </a:lvl5pPr>
            <a:lvl6pPr indent="-336550" lvl="5" marL="2743200">
              <a:lnSpc>
                <a:spcPct val="115000"/>
              </a:lnSpc>
              <a:spcBef>
                <a:spcPts val="0"/>
              </a:spcBef>
              <a:spcAft>
                <a:spcPts val="0"/>
              </a:spcAft>
              <a:buClr>
                <a:schemeClr val="dk2"/>
              </a:buClr>
              <a:buSzPts val="1700"/>
              <a:buChar char="■"/>
              <a:defRPr sz="1700">
                <a:solidFill>
                  <a:schemeClr val="dk2"/>
                </a:solidFill>
              </a:defRPr>
            </a:lvl6pPr>
            <a:lvl7pPr indent="-336550" lvl="6" marL="3200400">
              <a:lnSpc>
                <a:spcPct val="115000"/>
              </a:lnSpc>
              <a:spcBef>
                <a:spcPts val="0"/>
              </a:spcBef>
              <a:spcAft>
                <a:spcPts val="0"/>
              </a:spcAft>
              <a:buClr>
                <a:schemeClr val="dk2"/>
              </a:buClr>
              <a:buSzPts val="1700"/>
              <a:buChar char="●"/>
              <a:defRPr sz="1700">
                <a:solidFill>
                  <a:schemeClr val="dk2"/>
                </a:solidFill>
              </a:defRPr>
            </a:lvl7pPr>
            <a:lvl8pPr indent="-336550" lvl="7" marL="3657600">
              <a:lnSpc>
                <a:spcPct val="115000"/>
              </a:lnSpc>
              <a:spcBef>
                <a:spcPts val="0"/>
              </a:spcBef>
              <a:spcAft>
                <a:spcPts val="0"/>
              </a:spcAft>
              <a:buClr>
                <a:schemeClr val="dk2"/>
              </a:buClr>
              <a:buSzPts val="1700"/>
              <a:buChar char="○"/>
              <a:defRPr sz="1700">
                <a:solidFill>
                  <a:schemeClr val="dk2"/>
                </a:solidFill>
              </a:defRPr>
            </a:lvl8pPr>
            <a:lvl9pPr indent="-336550" lvl="8" marL="4114800">
              <a:lnSpc>
                <a:spcPct val="115000"/>
              </a:lnSpc>
              <a:spcBef>
                <a:spcPts val="0"/>
              </a:spcBef>
              <a:spcAft>
                <a:spcPts val="0"/>
              </a:spcAft>
              <a:buClr>
                <a:schemeClr val="dk2"/>
              </a:buClr>
              <a:buSzPts val="1700"/>
              <a:buChar char="■"/>
              <a:defRPr sz="1700">
                <a:solidFill>
                  <a:schemeClr val="dk2"/>
                </a:solidFill>
              </a:defRPr>
            </a:lvl9pPr>
          </a:lstStyle>
          <a:p/>
        </p:txBody>
      </p:sp>
      <p:sp>
        <p:nvSpPr>
          <p:cNvPr id="8" name="Google Shape;8;p1"/>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indent="0" lvl="0" marL="0" rtl="0" algn="r">
              <a:spcBef>
                <a:spcPts val="0"/>
              </a:spcBef>
              <a:spcAft>
                <a:spcPts val="0"/>
              </a:spcAft>
              <a:buNone/>
            </a:pPr>
            <a:fld id="{00000000-1234-1234-1234-123412341234}" type="slidenum">
              <a:rPr lang="uk"/>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4.png"/><Relationship Id="rId7"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7.jpg"/><Relationship Id="rId7"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grpSp>
        <p:nvGrpSpPr>
          <p:cNvPr id="54" name="Google Shape;54;p13"/>
          <p:cNvGrpSpPr/>
          <p:nvPr/>
        </p:nvGrpSpPr>
        <p:grpSpPr>
          <a:xfrm>
            <a:off x="-341555" y="0"/>
            <a:ext cx="5768959" cy="4600697"/>
            <a:chOff x="-341555" y="0"/>
            <a:chExt cx="5768959" cy="4600697"/>
          </a:xfrm>
        </p:grpSpPr>
        <p:sp>
          <p:nvSpPr>
            <p:cNvPr id="55" name="Google Shape;55;p13"/>
            <p:cNvSpPr/>
            <p:nvPr/>
          </p:nvSpPr>
          <p:spPr>
            <a:xfrm>
              <a:off x="325" y="0"/>
              <a:ext cx="5025600" cy="4448400"/>
            </a:xfrm>
            <a:prstGeom prst="rect">
              <a:avLst/>
            </a:prstGeom>
            <a:gradFill>
              <a:gsLst>
                <a:gs pos="0">
                  <a:srgbClr val="58ACBF"/>
                </a:gs>
                <a:gs pos="100000">
                  <a:srgbClr val="105283"/>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56" name="Google Shape;56;p13"/>
            <p:cNvGrpSpPr/>
            <p:nvPr/>
          </p:nvGrpSpPr>
          <p:grpSpPr>
            <a:xfrm>
              <a:off x="-341555" y="479430"/>
              <a:ext cx="5768959" cy="4121266"/>
              <a:chOff x="-341555" y="479430"/>
              <a:chExt cx="5768959" cy="4121266"/>
            </a:xfrm>
          </p:grpSpPr>
          <p:grpSp>
            <p:nvGrpSpPr>
              <p:cNvPr id="57" name="Google Shape;57;p13"/>
              <p:cNvGrpSpPr/>
              <p:nvPr/>
            </p:nvGrpSpPr>
            <p:grpSpPr>
              <a:xfrm>
                <a:off x="1839104" y="479430"/>
                <a:ext cx="3588300" cy="3811200"/>
                <a:chOff x="1839104" y="479430"/>
                <a:chExt cx="3588300" cy="3811200"/>
              </a:xfrm>
            </p:grpSpPr>
            <p:sp>
              <p:nvSpPr>
                <p:cNvPr id="58" name="Google Shape;58;p13"/>
                <p:cNvSpPr/>
                <p:nvPr/>
              </p:nvSpPr>
              <p:spPr>
                <a:xfrm rot="8518120">
                  <a:off x="2640140" y="742553"/>
                  <a:ext cx="1986228" cy="3284954"/>
                </a:xfrm>
                <a:prstGeom prst="triangle">
                  <a:avLst>
                    <a:gd fmla="val 50000" name="adj"/>
                  </a:avLst>
                </a:prstGeom>
                <a:gradFill>
                  <a:gsLst>
                    <a:gs pos="0">
                      <a:srgbClr val="FFFFFF">
                        <a:alpha val="10196"/>
                      </a:srgbClr>
                    </a:gs>
                    <a:gs pos="50000">
                      <a:srgbClr val="FFFFFF">
                        <a:alpha val="10196"/>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uk"/>
                    <a:t> </a:t>
                  </a:r>
                  <a:endParaRPr/>
                </a:p>
              </p:txBody>
            </p:sp>
            <p:sp>
              <p:nvSpPr>
                <p:cNvPr id="59" name="Google Shape;59;p13"/>
                <p:cNvSpPr/>
                <p:nvPr/>
              </p:nvSpPr>
              <p:spPr>
                <a:xfrm rot="5400000">
                  <a:off x="4629987" y="3670847"/>
                  <a:ext cx="74700" cy="74700"/>
                </a:xfrm>
                <a:prstGeom prst="ellipse">
                  <a:avLst/>
                </a:prstGeom>
                <a:solidFill>
                  <a:srgbClr val="FFFFFF">
                    <a:alpha val="2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60" name="Google Shape;60;p13"/>
              <p:cNvGrpSpPr/>
              <p:nvPr/>
            </p:nvGrpSpPr>
            <p:grpSpPr>
              <a:xfrm>
                <a:off x="-341555" y="865276"/>
                <a:ext cx="3967459" cy="3735420"/>
                <a:chOff x="-341555" y="865276"/>
                <a:chExt cx="3967459" cy="3735420"/>
              </a:xfrm>
            </p:grpSpPr>
            <p:sp>
              <p:nvSpPr>
                <p:cNvPr id="61" name="Google Shape;61;p13"/>
                <p:cNvSpPr/>
                <p:nvPr/>
              </p:nvSpPr>
              <p:spPr>
                <a:xfrm rot="-7681880">
                  <a:off x="608343" y="1023168"/>
                  <a:ext cx="2067663" cy="3419637"/>
                </a:xfrm>
                <a:prstGeom prst="triangle">
                  <a:avLst>
                    <a:gd fmla="val 50000" name="adj"/>
                  </a:avLst>
                </a:prstGeom>
                <a:gradFill>
                  <a:gsLst>
                    <a:gs pos="0">
                      <a:srgbClr val="FFFFFF">
                        <a:alpha val="10196"/>
                      </a:srgbClr>
                    </a:gs>
                    <a:gs pos="50000">
                      <a:srgbClr val="FFFFFF">
                        <a:alpha val="10196"/>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 name="Google Shape;62;p13"/>
                <p:cNvSpPr/>
                <p:nvPr/>
              </p:nvSpPr>
              <p:spPr>
                <a:xfrm rot="10800000">
                  <a:off x="225877" y="3770585"/>
                  <a:ext cx="77763" cy="77763"/>
                </a:xfrm>
                <a:prstGeom prst="ellipse">
                  <a:avLst/>
                </a:prstGeom>
                <a:solidFill>
                  <a:srgbClr val="FFFFFF">
                    <a:alpha val="2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grpSp>
      <p:grpSp>
        <p:nvGrpSpPr>
          <p:cNvPr id="63" name="Google Shape;63;p13"/>
          <p:cNvGrpSpPr/>
          <p:nvPr/>
        </p:nvGrpSpPr>
        <p:grpSpPr>
          <a:xfrm>
            <a:off x="325" y="3565707"/>
            <a:ext cx="5156058" cy="4206768"/>
            <a:chOff x="325" y="3565707"/>
            <a:chExt cx="5156058" cy="4206768"/>
          </a:xfrm>
        </p:grpSpPr>
        <p:sp>
          <p:nvSpPr>
            <p:cNvPr id="64" name="Google Shape;64;p13"/>
            <p:cNvSpPr/>
            <p:nvPr/>
          </p:nvSpPr>
          <p:spPr>
            <a:xfrm>
              <a:off x="325" y="3973275"/>
              <a:ext cx="5025600" cy="3799200"/>
            </a:xfrm>
            <a:prstGeom prst="rect">
              <a:avLst/>
            </a:prstGeom>
            <a:solidFill>
              <a:srgbClr val="1F628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65" name="Google Shape;65;p13"/>
            <p:cNvGrpSpPr/>
            <p:nvPr/>
          </p:nvGrpSpPr>
          <p:grpSpPr>
            <a:xfrm>
              <a:off x="1345183" y="3565707"/>
              <a:ext cx="3811200" cy="3588300"/>
              <a:chOff x="1345183" y="3565707"/>
              <a:chExt cx="3811200" cy="3588300"/>
            </a:xfrm>
          </p:grpSpPr>
          <p:sp>
            <p:nvSpPr>
              <p:cNvPr id="66" name="Google Shape;66;p13"/>
              <p:cNvSpPr/>
              <p:nvPr/>
            </p:nvSpPr>
            <p:spPr>
              <a:xfrm rot="3118120">
                <a:off x="2257669" y="3717380"/>
                <a:ext cx="1986228" cy="3284954"/>
              </a:xfrm>
              <a:prstGeom prst="triangle">
                <a:avLst>
                  <a:gd fmla="val 50000" name="adj"/>
                </a:avLst>
              </a:prstGeom>
              <a:gradFill>
                <a:gsLst>
                  <a:gs pos="0">
                    <a:srgbClr val="FFFFFF">
                      <a:alpha val="10196"/>
                    </a:srgbClr>
                  </a:gs>
                  <a:gs pos="50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 name="Google Shape;67;p13"/>
              <p:cNvSpPr/>
              <p:nvPr/>
            </p:nvSpPr>
            <p:spPr>
              <a:xfrm>
                <a:off x="4536600" y="4288425"/>
                <a:ext cx="74700" cy="74700"/>
              </a:xfrm>
              <a:prstGeom prst="ellipse">
                <a:avLst/>
              </a:prstGeom>
              <a:solidFill>
                <a:srgbClr val="FFFFFF">
                  <a:alpha val="2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grpSp>
        <p:nvGrpSpPr>
          <p:cNvPr id="68" name="Google Shape;68;p13"/>
          <p:cNvGrpSpPr/>
          <p:nvPr/>
        </p:nvGrpSpPr>
        <p:grpSpPr>
          <a:xfrm>
            <a:off x="4556252" y="0"/>
            <a:ext cx="6199386" cy="8176119"/>
            <a:chOff x="4556252" y="0"/>
            <a:chExt cx="6199386" cy="8176119"/>
          </a:xfrm>
        </p:grpSpPr>
        <p:sp>
          <p:nvSpPr>
            <p:cNvPr id="69" name="Google Shape;69;p13"/>
            <p:cNvSpPr/>
            <p:nvPr/>
          </p:nvSpPr>
          <p:spPr>
            <a:xfrm>
              <a:off x="5025600" y="0"/>
              <a:ext cx="5032800" cy="7772400"/>
            </a:xfrm>
            <a:prstGeom prst="rect">
              <a:avLst/>
            </a:prstGeom>
            <a:gradFill>
              <a:gsLst>
                <a:gs pos="0">
                  <a:srgbClr val="58ACBF"/>
                </a:gs>
                <a:gs pos="100000">
                  <a:srgbClr val="105283"/>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70" name="Google Shape;70;p13"/>
            <p:cNvGrpSpPr/>
            <p:nvPr/>
          </p:nvGrpSpPr>
          <p:grpSpPr>
            <a:xfrm>
              <a:off x="4556252" y="253060"/>
              <a:ext cx="6199386" cy="7923059"/>
              <a:chOff x="4556252" y="253060"/>
              <a:chExt cx="6199386" cy="7923059"/>
            </a:xfrm>
          </p:grpSpPr>
          <p:grpSp>
            <p:nvGrpSpPr>
              <p:cNvPr id="71" name="Google Shape;71;p13"/>
              <p:cNvGrpSpPr/>
              <p:nvPr/>
            </p:nvGrpSpPr>
            <p:grpSpPr>
              <a:xfrm>
                <a:off x="4556252" y="253060"/>
                <a:ext cx="6199386" cy="7923059"/>
                <a:chOff x="4556252" y="253060"/>
                <a:chExt cx="6199386" cy="7923059"/>
              </a:xfrm>
            </p:grpSpPr>
            <p:sp>
              <p:nvSpPr>
                <p:cNvPr id="72" name="Google Shape;72;p13"/>
                <p:cNvSpPr/>
                <p:nvPr/>
              </p:nvSpPr>
              <p:spPr>
                <a:xfrm rot="2111858">
                  <a:off x="8004425" y="1383246"/>
                  <a:ext cx="1986126" cy="3284903"/>
                </a:xfrm>
                <a:prstGeom prst="triangle">
                  <a:avLst>
                    <a:gd fmla="val 50000" name="adj"/>
                  </a:avLst>
                </a:prstGeom>
                <a:gradFill>
                  <a:gsLst>
                    <a:gs pos="0">
                      <a:srgbClr val="FFFFFF">
                        <a:alpha val="10196"/>
                      </a:srgbClr>
                    </a:gs>
                    <a:gs pos="50000">
                      <a:srgbClr val="FFFFFF">
                        <a:alpha val="10196"/>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uk"/>
                    <a:t> </a:t>
                  </a:r>
                  <a:endParaRPr/>
                </a:p>
              </p:txBody>
            </p:sp>
            <p:sp>
              <p:nvSpPr>
                <p:cNvPr id="73" name="Google Shape;73;p13"/>
                <p:cNvSpPr/>
                <p:nvPr/>
              </p:nvSpPr>
              <p:spPr>
                <a:xfrm rot="-1913656">
                  <a:off x="5848588" y="2263873"/>
                  <a:ext cx="1986090" cy="3284726"/>
                </a:xfrm>
                <a:prstGeom prst="triangle">
                  <a:avLst>
                    <a:gd fmla="val 50000" name="adj"/>
                  </a:avLst>
                </a:prstGeom>
                <a:gradFill>
                  <a:gsLst>
                    <a:gs pos="0">
                      <a:srgbClr val="FFFFFF">
                        <a:alpha val="10196"/>
                      </a:srgbClr>
                    </a:gs>
                    <a:gs pos="50000">
                      <a:srgbClr val="FFFFFF">
                        <a:alpha val="10196"/>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uk"/>
                    <a:t> </a:t>
                  </a:r>
                  <a:endParaRPr/>
                </a:p>
              </p:txBody>
            </p:sp>
            <p:sp>
              <p:nvSpPr>
                <p:cNvPr id="74" name="Google Shape;74;p13"/>
                <p:cNvSpPr/>
                <p:nvPr/>
              </p:nvSpPr>
              <p:spPr>
                <a:xfrm rot="-8043194">
                  <a:off x="5434058" y="4678143"/>
                  <a:ext cx="1986065" cy="3284684"/>
                </a:xfrm>
                <a:prstGeom prst="triangle">
                  <a:avLst>
                    <a:gd fmla="val 50000" name="adj"/>
                  </a:avLst>
                </a:prstGeom>
                <a:gradFill>
                  <a:gsLst>
                    <a:gs pos="0">
                      <a:srgbClr val="FFFFFF">
                        <a:alpha val="10196"/>
                      </a:srgbClr>
                    </a:gs>
                    <a:gs pos="50000">
                      <a:srgbClr val="FFFFFF">
                        <a:alpha val="10196"/>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uk"/>
                    <a:t> </a:t>
                  </a:r>
                  <a:endParaRPr/>
                </a:p>
              </p:txBody>
            </p:sp>
            <p:sp>
              <p:nvSpPr>
                <p:cNvPr id="75" name="Google Shape;75;p13"/>
                <p:cNvSpPr/>
                <p:nvPr/>
              </p:nvSpPr>
              <p:spPr>
                <a:xfrm rot="7070397">
                  <a:off x="6949202" y="191733"/>
                  <a:ext cx="1492572" cy="2706068"/>
                </a:xfrm>
                <a:prstGeom prst="triangle">
                  <a:avLst>
                    <a:gd fmla="val 50000" name="adj"/>
                  </a:avLst>
                </a:prstGeom>
                <a:gradFill>
                  <a:gsLst>
                    <a:gs pos="0">
                      <a:srgbClr val="FFFFFF">
                        <a:alpha val="10196"/>
                      </a:srgbClr>
                    </a:gs>
                    <a:gs pos="50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76" name="Google Shape;76;p13"/>
              <p:cNvSpPr/>
              <p:nvPr/>
            </p:nvSpPr>
            <p:spPr>
              <a:xfrm rot="-1006499">
                <a:off x="9928594" y="1616369"/>
                <a:ext cx="74696" cy="74696"/>
              </a:xfrm>
              <a:prstGeom prst="ellipse">
                <a:avLst/>
              </a:prstGeom>
              <a:solidFill>
                <a:srgbClr val="FFFFFF">
                  <a:alpha val="2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7" name="Google Shape;77;p13"/>
              <p:cNvSpPr/>
              <p:nvPr/>
            </p:nvSpPr>
            <p:spPr>
              <a:xfrm rot="-5031776">
                <a:off x="5917647" y="2442853"/>
                <a:ext cx="74695" cy="74695"/>
              </a:xfrm>
              <a:prstGeom prst="ellipse">
                <a:avLst/>
              </a:prstGeom>
              <a:solidFill>
                <a:srgbClr val="FFFFFF">
                  <a:alpha val="2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8" name="Google Shape;78;p13"/>
              <p:cNvSpPr/>
              <p:nvPr/>
            </p:nvSpPr>
            <p:spPr>
              <a:xfrm rot="10438686">
                <a:off x="5182462" y="7450229"/>
                <a:ext cx="74694" cy="74694"/>
              </a:xfrm>
              <a:prstGeom prst="ellipse">
                <a:avLst/>
              </a:prstGeom>
              <a:solidFill>
                <a:srgbClr val="FFFFFF">
                  <a:alpha val="2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9" name="Google Shape;79;p13"/>
              <p:cNvSpPr/>
              <p:nvPr/>
            </p:nvSpPr>
            <p:spPr>
              <a:xfrm rot="4589427">
                <a:off x="8887366" y="2154738"/>
                <a:ext cx="74698" cy="74698"/>
              </a:xfrm>
              <a:prstGeom prst="ellipse">
                <a:avLst/>
              </a:prstGeom>
              <a:solidFill>
                <a:srgbClr val="FFFFFF">
                  <a:alpha val="2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sp>
        <p:nvSpPr>
          <p:cNvPr id="80" name="Google Shape;80;p13"/>
          <p:cNvSpPr txBox="1"/>
          <p:nvPr/>
        </p:nvSpPr>
        <p:spPr>
          <a:xfrm>
            <a:off x="5262725" y="383750"/>
            <a:ext cx="3967500" cy="28260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1100"/>
              <a:buFont typeface="Arial"/>
              <a:buNone/>
            </a:pPr>
            <a:r>
              <a:rPr b="1" lang="uk" sz="5100">
                <a:solidFill>
                  <a:schemeClr val="lt1"/>
                </a:solidFill>
                <a:latin typeface="DM Sans"/>
                <a:ea typeface="DM Sans"/>
                <a:cs typeface="DM Sans"/>
                <a:sym typeface="DM Sans"/>
              </a:rPr>
              <a:t>YOUR </a:t>
            </a:r>
            <a:endParaRPr b="1" sz="5100">
              <a:solidFill>
                <a:schemeClr val="lt1"/>
              </a:solidFill>
              <a:latin typeface="DM Sans"/>
              <a:ea typeface="DM Sans"/>
              <a:cs typeface="DM Sans"/>
              <a:sym typeface="DM Sans"/>
            </a:endParaRPr>
          </a:p>
          <a:p>
            <a:pPr indent="0" lvl="0" marL="0" rtl="0" algn="l">
              <a:lnSpc>
                <a:spcPct val="90000"/>
              </a:lnSpc>
              <a:spcBef>
                <a:spcPts val="0"/>
              </a:spcBef>
              <a:spcAft>
                <a:spcPts val="0"/>
              </a:spcAft>
              <a:buClr>
                <a:schemeClr val="dk1"/>
              </a:buClr>
              <a:buSzPts val="1100"/>
              <a:buFont typeface="Arial"/>
              <a:buNone/>
            </a:pPr>
            <a:r>
              <a:rPr b="1" lang="uk" sz="5100">
                <a:solidFill>
                  <a:schemeClr val="lt1"/>
                </a:solidFill>
                <a:latin typeface="DM Sans"/>
                <a:ea typeface="DM Sans"/>
                <a:cs typeface="DM Sans"/>
                <a:sym typeface="DM Sans"/>
              </a:rPr>
              <a:t>GUIDE TO </a:t>
            </a:r>
            <a:endParaRPr b="1" sz="5100">
              <a:solidFill>
                <a:schemeClr val="lt1"/>
              </a:solidFill>
              <a:latin typeface="DM Sans"/>
              <a:ea typeface="DM Sans"/>
              <a:cs typeface="DM Sans"/>
              <a:sym typeface="DM Sans"/>
            </a:endParaRPr>
          </a:p>
          <a:p>
            <a:pPr indent="0" lvl="0" marL="0" rtl="0" algn="l">
              <a:lnSpc>
                <a:spcPct val="90000"/>
              </a:lnSpc>
              <a:spcBef>
                <a:spcPts val="0"/>
              </a:spcBef>
              <a:spcAft>
                <a:spcPts val="0"/>
              </a:spcAft>
              <a:buClr>
                <a:schemeClr val="dk1"/>
              </a:buClr>
              <a:buSzPts val="1100"/>
              <a:buFont typeface="Arial"/>
              <a:buNone/>
            </a:pPr>
            <a:r>
              <a:rPr b="1" lang="uk" sz="5100">
                <a:solidFill>
                  <a:schemeClr val="lt1"/>
                </a:solidFill>
                <a:latin typeface="DM Sans"/>
                <a:ea typeface="DM Sans"/>
                <a:cs typeface="DM Sans"/>
                <a:sym typeface="DM Sans"/>
              </a:rPr>
              <a:t>HEALTH &amp; </a:t>
            </a:r>
            <a:endParaRPr b="1" sz="5100">
              <a:solidFill>
                <a:schemeClr val="lt1"/>
              </a:solidFill>
              <a:latin typeface="DM Sans"/>
              <a:ea typeface="DM Sans"/>
              <a:cs typeface="DM Sans"/>
              <a:sym typeface="DM Sans"/>
            </a:endParaRPr>
          </a:p>
          <a:p>
            <a:pPr indent="0" lvl="0" marL="0" rtl="0" algn="l">
              <a:lnSpc>
                <a:spcPct val="90000"/>
              </a:lnSpc>
              <a:spcBef>
                <a:spcPts val="0"/>
              </a:spcBef>
              <a:spcAft>
                <a:spcPts val="0"/>
              </a:spcAft>
              <a:buNone/>
            </a:pPr>
            <a:r>
              <a:rPr b="1" lang="uk" sz="5100">
                <a:solidFill>
                  <a:schemeClr val="lt1"/>
                </a:solidFill>
                <a:latin typeface="DM Sans"/>
                <a:ea typeface="DM Sans"/>
                <a:cs typeface="DM Sans"/>
                <a:sym typeface="DM Sans"/>
              </a:rPr>
              <a:t>WELLNESS</a:t>
            </a:r>
            <a:endParaRPr b="1" sz="5100">
              <a:solidFill>
                <a:schemeClr val="lt1"/>
              </a:solidFill>
              <a:latin typeface="DM Sans"/>
              <a:ea typeface="DM Sans"/>
              <a:cs typeface="DM Sans"/>
              <a:sym typeface="DM Sans"/>
            </a:endParaRPr>
          </a:p>
        </p:txBody>
      </p:sp>
      <p:grpSp>
        <p:nvGrpSpPr>
          <p:cNvPr id="81" name="Google Shape;81;p13"/>
          <p:cNvGrpSpPr/>
          <p:nvPr/>
        </p:nvGrpSpPr>
        <p:grpSpPr>
          <a:xfrm>
            <a:off x="8746650" y="180000"/>
            <a:ext cx="1063350" cy="307950"/>
            <a:chOff x="8770450" y="206825"/>
            <a:chExt cx="1063350" cy="307950"/>
          </a:xfrm>
        </p:grpSpPr>
        <p:sp>
          <p:nvSpPr>
            <p:cNvPr id="82" name="Google Shape;82;p13"/>
            <p:cNvSpPr/>
            <p:nvPr/>
          </p:nvSpPr>
          <p:spPr>
            <a:xfrm>
              <a:off x="8770450" y="206825"/>
              <a:ext cx="59400" cy="59400"/>
            </a:xfrm>
            <a:prstGeom prst="ellipse">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3" name="Google Shape;83;p13"/>
            <p:cNvSpPr/>
            <p:nvPr/>
          </p:nvSpPr>
          <p:spPr>
            <a:xfrm>
              <a:off x="8770450" y="331100"/>
              <a:ext cx="59400" cy="59400"/>
            </a:xfrm>
            <a:prstGeom prst="ellipse">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4" name="Google Shape;84;p13"/>
            <p:cNvSpPr/>
            <p:nvPr/>
          </p:nvSpPr>
          <p:spPr>
            <a:xfrm>
              <a:off x="8770450" y="455375"/>
              <a:ext cx="59400" cy="59400"/>
            </a:xfrm>
            <a:prstGeom prst="ellipse">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5" name="Google Shape;85;p13"/>
            <p:cNvSpPr/>
            <p:nvPr/>
          </p:nvSpPr>
          <p:spPr>
            <a:xfrm>
              <a:off x="8895944" y="206825"/>
              <a:ext cx="59400" cy="59400"/>
            </a:xfrm>
            <a:prstGeom prst="ellipse">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6" name="Google Shape;86;p13"/>
            <p:cNvSpPr/>
            <p:nvPr/>
          </p:nvSpPr>
          <p:spPr>
            <a:xfrm>
              <a:off x="8895944" y="331100"/>
              <a:ext cx="59400" cy="59400"/>
            </a:xfrm>
            <a:prstGeom prst="ellipse">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7" name="Google Shape;87;p13"/>
            <p:cNvSpPr/>
            <p:nvPr/>
          </p:nvSpPr>
          <p:spPr>
            <a:xfrm>
              <a:off x="8895944" y="455375"/>
              <a:ext cx="59400" cy="59400"/>
            </a:xfrm>
            <a:prstGeom prst="ellipse">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8" name="Google Shape;88;p13"/>
            <p:cNvSpPr/>
            <p:nvPr/>
          </p:nvSpPr>
          <p:spPr>
            <a:xfrm>
              <a:off x="9021438" y="206825"/>
              <a:ext cx="59400" cy="59400"/>
            </a:xfrm>
            <a:prstGeom prst="ellipse">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9" name="Google Shape;89;p13"/>
            <p:cNvSpPr/>
            <p:nvPr/>
          </p:nvSpPr>
          <p:spPr>
            <a:xfrm>
              <a:off x="9021438" y="331100"/>
              <a:ext cx="59400" cy="59400"/>
            </a:xfrm>
            <a:prstGeom prst="ellipse">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0" name="Google Shape;90;p13"/>
            <p:cNvSpPr/>
            <p:nvPr/>
          </p:nvSpPr>
          <p:spPr>
            <a:xfrm>
              <a:off x="9021438" y="455375"/>
              <a:ext cx="59400" cy="59400"/>
            </a:xfrm>
            <a:prstGeom prst="ellipse">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1" name="Google Shape;91;p13"/>
            <p:cNvSpPr/>
            <p:nvPr/>
          </p:nvSpPr>
          <p:spPr>
            <a:xfrm>
              <a:off x="9146931" y="206825"/>
              <a:ext cx="59400" cy="59400"/>
            </a:xfrm>
            <a:prstGeom prst="ellipse">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2" name="Google Shape;92;p13"/>
            <p:cNvSpPr/>
            <p:nvPr/>
          </p:nvSpPr>
          <p:spPr>
            <a:xfrm>
              <a:off x="9146931" y="331100"/>
              <a:ext cx="59400" cy="59400"/>
            </a:xfrm>
            <a:prstGeom prst="ellipse">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3" name="Google Shape;93;p13"/>
            <p:cNvSpPr/>
            <p:nvPr/>
          </p:nvSpPr>
          <p:spPr>
            <a:xfrm>
              <a:off x="9146931" y="455375"/>
              <a:ext cx="59400" cy="59400"/>
            </a:xfrm>
            <a:prstGeom prst="ellipse">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4" name="Google Shape;94;p13"/>
            <p:cNvSpPr/>
            <p:nvPr/>
          </p:nvSpPr>
          <p:spPr>
            <a:xfrm>
              <a:off x="9272425" y="206825"/>
              <a:ext cx="59400" cy="59400"/>
            </a:xfrm>
            <a:prstGeom prst="ellipse">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5" name="Google Shape;95;p13"/>
            <p:cNvSpPr/>
            <p:nvPr/>
          </p:nvSpPr>
          <p:spPr>
            <a:xfrm>
              <a:off x="9272425" y="331100"/>
              <a:ext cx="59400" cy="59400"/>
            </a:xfrm>
            <a:prstGeom prst="ellipse">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6" name="Google Shape;96;p13"/>
            <p:cNvSpPr/>
            <p:nvPr/>
          </p:nvSpPr>
          <p:spPr>
            <a:xfrm>
              <a:off x="9272425" y="455375"/>
              <a:ext cx="59400" cy="59400"/>
            </a:xfrm>
            <a:prstGeom prst="ellipse">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7" name="Google Shape;97;p13"/>
            <p:cNvSpPr/>
            <p:nvPr/>
          </p:nvSpPr>
          <p:spPr>
            <a:xfrm>
              <a:off x="9397919" y="206825"/>
              <a:ext cx="59400" cy="59400"/>
            </a:xfrm>
            <a:prstGeom prst="ellipse">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8" name="Google Shape;98;p13"/>
            <p:cNvSpPr/>
            <p:nvPr/>
          </p:nvSpPr>
          <p:spPr>
            <a:xfrm>
              <a:off x="9397919" y="331100"/>
              <a:ext cx="59400" cy="59400"/>
            </a:xfrm>
            <a:prstGeom prst="ellipse">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9" name="Google Shape;99;p13"/>
            <p:cNvSpPr/>
            <p:nvPr/>
          </p:nvSpPr>
          <p:spPr>
            <a:xfrm>
              <a:off x="9397919" y="455375"/>
              <a:ext cx="59400" cy="59400"/>
            </a:xfrm>
            <a:prstGeom prst="ellipse">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0" name="Google Shape;100;p13"/>
            <p:cNvSpPr/>
            <p:nvPr/>
          </p:nvSpPr>
          <p:spPr>
            <a:xfrm>
              <a:off x="9523413" y="206825"/>
              <a:ext cx="59400" cy="59400"/>
            </a:xfrm>
            <a:prstGeom prst="ellipse">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1" name="Google Shape;101;p13"/>
            <p:cNvSpPr/>
            <p:nvPr/>
          </p:nvSpPr>
          <p:spPr>
            <a:xfrm>
              <a:off x="9523413" y="331100"/>
              <a:ext cx="59400" cy="59400"/>
            </a:xfrm>
            <a:prstGeom prst="ellipse">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2" name="Google Shape;102;p13"/>
            <p:cNvSpPr/>
            <p:nvPr/>
          </p:nvSpPr>
          <p:spPr>
            <a:xfrm>
              <a:off x="9523413" y="455375"/>
              <a:ext cx="59400" cy="59400"/>
            </a:xfrm>
            <a:prstGeom prst="ellipse">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3" name="Google Shape;103;p13"/>
            <p:cNvSpPr/>
            <p:nvPr/>
          </p:nvSpPr>
          <p:spPr>
            <a:xfrm>
              <a:off x="9648906" y="206825"/>
              <a:ext cx="59400" cy="59400"/>
            </a:xfrm>
            <a:prstGeom prst="ellipse">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4" name="Google Shape;104;p13"/>
            <p:cNvSpPr/>
            <p:nvPr/>
          </p:nvSpPr>
          <p:spPr>
            <a:xfrm>
              <a:off x="9648906" y="331100"/>
              <a:ext cx="59400" cy="59400"/>
            </a:xfrm>
            <a:prstGeom prst="ellipse">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5" name="Google Shape;105;p13"/>
            <p:cNvSpPr/>
            <p:nvPr/>
          </p:nvSpPr>
          <p:spPr>
            <a:xfrm>
              <a:off x="9648906" y="455375"/>
              <a:ext cx="59400" cy="59400"/>
            </a:xfrm>
            <a:prstGeom prst="ellipse">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6" name="Google Shape;106;p13"/>
            <p:cNvSpPr/>
            <p:nvPr/>
          </p:nvSpPr>
          <p:spPr>
            <a:xfrm>
              <a:off x="9774400" y="206825"/>
              <a:ext cx="59400" cy="59400"/>
            </a:xfrm>
            <a:prstGeom prst="ellipse">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7" name="Google Shape;107;p13"/>
            <p:cNvSpPr/>
            <p:nvPr/>
          </p:nvSpPr>
          <p:spPr>
            <a:xfrm>
              <a:off x="9774400" y="331100"/>
              <a:ext cx="59400" cy="59400"/>
            </a:xfrm>
            <a:prstGeom prst="ellipse">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8" name="Google Shape;108;p13"/>
            <p:cNvSpPr/>
            <p:nvPr/>
          </p:nvSpPr>
          <p:spPr>
            <a:xfrm>
              <a:off x="9774400" y="455375"/>
              <a:ext cx="59400" cy="59400"/>
            </a:xfrm>
            <a:prstGeom prst="ellipse">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109" name="Google Shape;109;p13"/>
          <p:cNvGrpSpPr/>
          <p:nvPr/>
        </p:nvGrpSpPr>
        <p:grpSpPr>
          <a:xfrm>
            <a:off x="5262481" y="4500599"/>
            <a:ext cx="671300" cy="665518"/>
            <a:chOff x="5433269" y="4791825"/>
            <a:chExt cx="561381" cy="556500"/>
          </a:xfrm>
        </p:grpSpPr>
        <p:sp>
          <p:nvSpPr>
            <p:cNvPr id="110" name="Google Shape;110;p13"/>
            <p:cNvSpPr/>
            <p:nvPr/>
          </p:nvSpPr>
          <p:spPr>
            <a:xfrm>
              <a:off x="5433275" y="4791825"/>
              <a:ext cx="59400" cy="59400"/>
            </a:xfrm>
            <a:prstGeom prst="ellipse">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1" name="Google Shape;111;p13"/>
            <p:cNvSpPr/>
            <p:nvPr/>
          </p:nvSpPr>
          <p:spPr>
            <a:xfrm>
              <a:off x="5433275" y="4916100"/>
              <a:ext cx="59400" cy="59400"/>
            </a:xfrm>
            <a:prstGeom prst="ellipse">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2" name="Google Shape;112;p13"/>
            <p:cNvSpPr/>
            <p:nvPr/>
          </p:nvSpPr>
          <p:spPr>
            <a:xfrm>
              <a:off x="5433275" y="5040375"/>
              <a:ext cx="59400" cy="59400"/>
            </a:xfrm>
            <a:prstGeom prst="ellipse">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3" name="Google Shape;113;p13"/>
            <p:cNvSpPr/>
            <p:nvPr/>
          </p:nvSpPr>
          <p:spPr>
            <a:xfrm>
              <a:off x="5558769" y="4791825"/>
              <a:ext cx="59400" cy="59400"/>
            </a:xfrm>
            <a:prstGeom prst="ellipse">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4" name="Google Shape;114;p13"/>
            <p:cNvSpPr/>
            <p:nvPr/>
          </p:nvSpPr>
          <p:spPr>
            <a:xfrm>
              <a:off x="5558769" y="4916100"/>
              <a:ext cx="59400" cy="59400"/>
            </a:xfrm>
            <a:prstGeom prst="ellipse">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5" name="Google Shape;115;p13"/>
            <p:cNvSpPr/>
            <p:nvPr/>
          </p:nvSpPr>
          <p:spPr>
            <a:xfrm>
              <a:off x="5558769" y="5040375"/>
              <a:ext cx="59400" cy="59400"/>
            </a:xfrm>
            <a:prstGeom prst="ellipse">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6" name="Google Shape;116;p13"/>
            <p:cNvSpPr/>
            <p:nvPr/>
          </p:nvSpPr>
          <p:spPr>
            <a:xfrm>
              <a:off x="5684263" y="4791825"/>
              <a:ext cx="59400" cy="59400"/>
            </a:xfrm>
            <a:prstGeom prst="ellipse">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7" name="Google Shape;117;p13"/>
            <p:cNvSpPr/>
            <p:nvPr/>
          </p:nvSpPr>
          <p:spPr>
            <a:xfrm>
              <a:off x="5684263" y="4916100"/>
              <a:ext cx="59400" cy="59400"/>
            </a:xfrm>
            <a:prstGeom prst="ellipse">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8" name="Google Shape;118;p13"/>
            <p:cNvSpPr/>
            <p:nvPr/>
          </p:nvSpPr>
          <p:spPr>
            <a:xfrm>
              <a:off x="5684263" y="5040375"/>
              <a:ext cx="59400" cy="59400"/>
            </a:xfrm>
            <a:prstGeom prst="ellipse">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9" name="Google Shape;119;p13"/>
            <p:cNvSpPr/>
            <p:nvPr/>
          </p:nvSpPr>
          <p:spPr>
            <a:xfrm>
              <a:off x="5809756" y="4791825"/>
              <a:ext cx="59400" cy="59400"/>
            </a:xfrm>
            <a:prstGeom prst="ellipse">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0" name="Google Shape;120;p13"/>
            <p:cNvSpPr/>
            <p:nvPr/>
          </p:nvSpPr>
          <p:spPr>
            <a:xfrm>
              <a:off x="5809756" y="4916100"/>
              <a:ext cx="59400" cy="59400"/>
            </a:xfrm>
            <a:prstGeom prst="ellipse">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1" name="Google Shape;121;p13"/>
            <p:cNvSpPr/>
            <p:nvPr/>
          </p:nvSpPr>
          <p:spPr>
            <a:xfrm>
              <a:off x="5809756" y="5040375"/>
              <a:ext cx="59400" cy="59400"/>
            </a:xfrm>
            <a:prstGeom prst="ellipse">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2" name="Google Shape;122;p13"/>
            <p:cNvSpPr/>
            <p:nvPr/>
          </p:nvSpPr>
          <p:spPr>
            <a:xfrm>
              <a:off x="5935250" y="4791825"/>
              <a:ext cx="59400" cy="59400"/>
            </a:xfrm>
            <a:prstGeom prst="ellipse">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3" name="Google Shape;123;p13"/>
            <p:cNvSpPr/>
            <p:nvPr/>
          </p:nvSpPr>
          <p:spPr>
            <a:xfrm>
              <a:off x="5935250" y="4916100"/>
              <a:ext cx="59400" cy="59400"/>
            </a:xfrm>
            <a:prstGeom prst="ellipse">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4" name="Google Shape;124;p13"/>
            <p:cNvSpPr/>
            <p:nvPr/>
          </p:nvSpPr>
          <p:spPr>
            <a:xfrm>
              <a:off x="5935250" y="5040375"/>
              <a:ext cx="59400" cy="59400"/>
            </a:xfrm>
            <a:prstGeom prst="ellipse">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5" name="Google Shape;125;p13"/>
            <p:cNvSpPr/>
            <p:nvPr/>
          </p:nvSpPr>
          <p:spPr>
            <a:xfrm>
              <a:off x="5433269" y="5164650"/>
              <a:ext cx="59400" cy="59400"/>
            </a:xfrm>
            <a:prstGeom prst="ellipse">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6" name="Google Shape;126;p13"/>
            <p:cNvSpPr/>
            <p:nvPr/>
          </p:nvSpPr>
          <p:spPr>
            <a:xfrm>
              <a:off x="5433269" y="5288925"/>
              <a:ext cx="59400" cy="59400"/>
            </a:xfrm>
            <a:prstGeom prst="ellipse">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7" name="Google Shape;127;p13"/>
            <p:cNvSpPr/>
            <p:nvPr/>
          </p:nvSpPr>
          <p:spPr>
            <a:xfrm>
              <a:off x="5558763" y="5164650"/>
              <a:ext cx="59400" cy="59400"/>
            </a:xfrm>
            <a:prstGeom prst="ellipse">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8" name="Google Shape;128;p13"/>
            <p:cNvSpPr/>
            <p:nvPr/>
          </p:nvSpPr>
          <p:spPr>
            <a:xfrm>
              <a:off x="5558763" y="5288925"/>
              <a:ext cx="59400" cy="59400"/>
            </a:xfrm>
            <a:prstGeom prst="ellipse">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9" name="Google Shape;129;p13"/>
            <p:cNvSpPr/>
            <p:nvPr/>
          </p:nvSpPr>
          <p:spPr>
            <a:xfrm>
              <a:off x="5684256" y="5164650"/>
              <a:ext cx="59400" cy="59400"/>
            </a:xfrm>
            <a:prstGeom prst="ellipse">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0" name="Google Shape;130;p13"/>
            <p:cNvSpPr/>
            <p:nvPr/>
          </p:nvSpPr>
          <p:spPr>
            <a:xfrm>
              <a:off x="5684256" y="5288925"/>
              <a:ext cx="59400" cy="59400"/>
            </a:xfrm>
            <a:prstGeom prst="ellipse">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1" name="Google Shape;131;p13"/>
            <p:cNvSpPr/>
            <p:nvPr/>
          </p:nvSpPr>
          <p:spPr>
            <a:xfrm>
              <a:off x="5809750" y="5164650"/>
              <a:ext cx="59400" cy="59400"/>
            </a:xfrm>
            <a:prstGeom prst="ellipse">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2" name="Google Shape;132;p13"/>
            <p:cNvSpPr/>
            <p:nvPr/>
          </p:nvSpPr>
          <p:spPr>
            <a:xfrm>
              <a:off x="5809750" y="5288925"/>
              <a:ext cx="59400" cy="59400"/>
            </a:xfrm>
            <a:prstGeom prst="ellipse">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3" name="Google Shape;133;p13"/>
            <p:cNvSpPr/>
            <p:nvPr/>
          </p:nvSpPr>
          <p:spPr>
            <a:xfrm>
              <a:off x="5935250" y="5164650"/>
              <a:ext cx="59400" cy="59400"/>
            </a:xfrm>
            <a:prstGeom prst="ellipse">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4" name="Google Shape;134;p13"/>
            <p:cNvSpPr/>
            <p:nvPr/>
          </p:nvSpPr>
          <p:spPr>
            <a:xfrm>
              <a:off x="5935250" y="5288925"/>
              <a:ext cx="59400" cy="59400"/>
            </a:xfrm>
            <a:prstGeom prst="ellipse">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135" name="Google Shape;135;p13"/>
          <p:cNvSpPr txBox="1"/>
          <p:nvPr/>
        </p:nvSpPr>
        <p:spPr>
          <a:xfrm>
            <a:off x="5262725" y="3468205"/>
            <a:ext cx="2604000" cy="5664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b="1" lang="uk" sz="1600">
                <a:solidFill>
                  <a:srgbClr val="FFCC90"/>
                </a:solidFill>
                <a:latin typeface="DM Sans"/>
                <a:ea typeface="DM Sans"/>
                <a:cs typeface="DM Sans"/>
                <a:sym typeface="DM Sans"/>
              </a:rPr>
              <a:t>Compassionate Care </a:t>
            </a:r>
            <a:endParaRPr b="1" sz="1600">
              <a:solidFill>
                <a:srgbClr val="FFCC90"/>
              </a:solidFill>
              <a:latin typeface="DM Sans"/>
              <a:ea typeface="DM Sans"/>
              <a:cs typeface="DM Sans"/>
              <a:sym typeface="DM Sans"/>
            </a:endParaRPr>
          </a:p>
          <a:p>
            <a:pPr indent="0" lvl="0" marL="0" rtl="0" algn="l">
              <a:lnSpc>
                <a:spcPct val="130000"/>
              </a:lnSpc>
              <a:spcBef>
                <a:spcPts val="0"/>
              </a:spcBef>
              <a:spcAft>
                <a:spcPts val="0"/>
              </a:spcAft>
              <a:buNone/>
            </a:pPr>
            <a:r>
              <a:rPr b="1" lang="uk" sz="1600">
                <a:solidFill>
                  <a:srgbClr val="FFCC90"/>
                </a:solidFill>
                <a:latin typeface="DM Sans"/>
                <a:ea typeface="DM Sans"/>
                <a:cs typeface="DM Sans"/>
                <a:sym typeface="DM Sans"/>
              </a:rPr>
              <a:t>for Every Patient</a:t>
            </a:r>
            <a:endParaRPr b="1" sz="1600">
              <a:solidFill>
                <a:srgbClr val="FFCC90"/>
              </a:solidFill>
              <a:latin typeface="DM Sans"/>
              <a:ea typeface="DM Sans"/>
              <a:cs typeface="DM Sans"/>
              <a:sym typeface="DM Sans"/>
            </a:endParaRPr>
          </a:p>
        </p:txBody>
      </p:sp>
      <p:pic>
        <p:nvPicPr>
          <p:cNvPr id="136" name="Google Shape;136;p13"/>
          <p:cNvPicPr preferRelativeResize="0"/>
          <p:nvPr/>
        </p:nvPicPr>
        <p:blipFill rotWithShape="1">
          <a:blip r:embed="rId3">
            <a:alphaModFix/>
          </a:blip>
          <a:srcRect b="29522" l="17107" r="38262" t="15170"/>
          <a:stretch/>
        </p:blipFill>
        <p:spPr>
          <a:xfrm flipH="1">
            <a:off x="6173100" y="4551775"/>
            <a:ext cx="3885300" cy="3210000"/>
          </a:xfrm>
          <a:prstGeom prst="round1Rect">
            <a:avLst>
              <a:gd fmla="val 50000" name="adj"/>
            </a:avLst>
          </a:prstGeom>
          <a:noFill/>
          <a:ln cap="flat" cmpd="sng" w="76200">
            <a:solidFill>
              <a:schemeClr val="lt1"/>
            </a:solidFill>
            <a:prstDash val="solid"/>
            <a:round/>
            <a:headEnd len="sm" w="sm" type="none"/>
            <a:tailEnd len="sm" w="sm" type="none"/>
          </a:ln>
        </p:spPr>
      </p:pic>
      <p:sp>
        <p:nvSpPr>
          <p:cNvPr id="137" name="Google Shape;137;p13"/>
          <p:cNvSpPr txBox="1"/>
          <p:nvPr/>
        </p:nvSpPr>
        <p:spPr>
          <a:xfrm>
            <a:off x="180000" y="420032"/>
            <a:ext cx="4845600" cy="5817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b="1" lang="uk" sz="4200">
                <a:solidFill>
                  <a:schemeClr val="lt1"/>
                </a:solidFill>
                <a:latin typeface="DM Sans"/>
                <a:ea typeface="DM Sans"/>
                <a:cs typeface="DM Sans"/>
                <a:sym typeface="DM Sans"/>
              </a:rPr>
              <a:t>Contact Details:</a:t>
            </a:r>
            <a:endParaRPr b="1" sz="4200">
              <a:solidFill>
                <a:schemeClr val="lt1"/>
              </a:solidFill>
              <a:latin typeface="DM Sans"/>
              <a:ea typeface="DM Sans"/>
              <a:cs typeface="DM Sans"/>
              <a:sym typeface="DM Sans"/>
            </a:endParaRPr>
          </a:p>
        </p:txBody>
      </p:sp>
      <p:grpSp>
        <p:nvGrpSpPr>
          <p:cNvPr id="138" name="Google Shape;138;p13"/>
          <p:cNvGrpSpPr/>
          <p:nvPr/>
        </p:nvGrpSpPr>
        <p:grpSpPr>
          <a:xfrm>
            <a:off x="180001" y="1272150"/>
            <a:ext cx="4424623" cy="391075"/>
            <a:chOff x="180001" y="1272150"/>
            <a:chExt cx="4424623" cy="391075"/>
          </a:xfrm>
        </p:grpSpPr>
        <p:pic>
          <p:nvPicPr>
            <p:cNvPr id="139" name="Google Shape;139;p13"/>
            <p:cNvPicPr preferRelativeResize="0"/>
            <p:nvPr/>
          </p:nvPicPr>
          <p:blipFill>
            <a:blip r:embed="rId4">
              <a:alphaModFix/>
            </a:blip>
            <a:stretch>
              <a:fillRect/>
            </a:stretch>
          </p:blipFill>
          <p:spPr>
            <a:xfrm>
              <a:off x="180001" y="1272150"/>
              <a:ext cx="386600" cy="391075"/>
            </a:xfrm>
            <a:prstGeom prst="rect">
              <a:avLst/>
            </a:prstGeom>
            <a:noFill/>
            <a:ln>
              <a:noFill/>
            </a:ln>
          </p:spPr>
        </p:pic>
        <p:grpSp>
          <p:nvGrpSpPr>
            <p:cNvPr id="140" name="Google Shape;140;p13"/>
            <p:cNvGrpSpPr/>
            <p:nvPr/>
          </p:nvGrpSpPr>
          <p:grpSpPr>
            <a:xfrm>
              <a:off x="743624" y="1274852"/>
              <a:ext cx="3861000" cy="385671"/>
              <a:chOff x="801024" y="1269850"/>
              <a:chExt cx="3861000" cy="385671"/>
            </a:xfrm>
          </p:grpSpPr>
          <p:sp>
            <p:nvSpPr>
              <p:cNvPr id="141" name="Google Shape;141;p13"/>
              <p:cNvSpPr txBox="1"/>
              <p:nvPr/>
            </p:nvSpPr>
            <p:spPr>
              <a:xfrm>
                <a:off x="801026" y="1269850"/>
                <a:ext cx="14895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1200">
                    <a:solidFill>
                      <a:srgbClr val="FFCC90"/>
                    </a:solidFill>
                    <a:latin typeface="Arimo"/>
                    <a:ea typeface="Arimo"/>
                    <a:cs typeface="Arimo"/>
                    <a:sym typeface="Arimo"/>
                  </a:rPr>
                  <a:t>Phone:</a:t>
                </a:r>
                <a:endParaRPr b="1" sz="1200">
                  <a:solidFill>
                    <a:srgbClr val="FFCC90"/>
                  </a:solidFill>
                  <a:latin typeface="Arimo"/>
                  <a:ea typeface="Arimo"/>
                  <a:cs typeface="Arimo"/>
                  <a:sym typeface="Arimo"/>
                </a:endParaRPr>
              </a:p>
            </p:txBody>
          </p:sp>
          <p:sp>
            <p:nvSpPr>
              <p:cNvPr id="142" name="Google Shape;142;p13"/>
              <p:cNvSpPr txBox="1"/>
              <p:nvPr/>
            </p:nvSpPr>
            <p:spPr>
              <a:xfrm>
                <a:off x="801024" y="1470721"/>
                <a:ext cx="3861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200">
                    <a:solidFill>
                      <a:schemeClr val="lt1"/>
                    </a:solidFill>
                    <a:latin typeface="Arimo"/>
                    <a:ea typeface="Arimo"/>
                    <a:cs typeface="Arimo"/>
                    <a:sym typeface="Arimo"/>
                  </a:rPr>
                  <a:t>+1  615-618-2559</a:t>
                </a:r>
                <a:endParaRPr sz="1200">
                  <a:solidFill>
                    <a:schemeClr val="lt1"/>
                  </a:solidFill>
                  <a:latin typeface="Arimo"/>
                  <a:ea typeface="Arimo"/>
                  <a:cs typeface="Arimo"/>
                  <a:sym typeface="Arimo"/>
                </a:endParaRPr>
              </a:p>
            </p:txBody>
          </p:sp>
        </p:grpSp>
      </p:grpSp>
      <p:grpSp>
        <p:nvGrpSpPr>
          <p:cNvPr id="143" name="Google Shape;143;p13"/>
          <p:cNvGrpSpPr/>
          <p:nvPr/>
        </p:nvGrpSpPr>
        <p:grpSpPr>
          <a:xfrm>
            <a:off x="180001" y="1878910"/>
            <a:ext cx="4424623" cy="386631"/>
            <a:chOff x="180001" y="1878910"/>
            <a:chExt cx="4424623" cy="386631"/>
          </a:xfrm>
        </p:grpSpPr>
        <p:pic>
          <p:nvPicPr>
            <p:cNvPr id="144" name="Google Shape;144;p13"/>
            <p:cNvPicPr preferRelativeResize="0"/>
            <p:nvPr/>
          </p:nvPicPr>
          <p:blipFill>
            <a:blip r:embed="rId5">
              <a:alphaModFix/>
            </a:blip>
            <a:stretch>
              <a:fillRect/>
            </a:stretch>
          </p:blipFill>
          <p:spPr>
            <a:xfrm>
              <a:off x="180001" y="1878910"/>
              <a:ext cx="386600" cy="386631"/>
            </a:xfrm>
            <a:prstGeom prst="rect">
              <a:avLst/>
            </a:prstGeom>
            <a:noFill/>
            <a:ln>
              <a:noFill/>
            </a:ln>
          </p:spPr>
        </p:pic>
        <p:grpSp>
          <p:nvGrpSpPr>
            <p:cNvPr id="145" name="Google Shape;145;p13"/>
            <p:cNvGrpSpPr/>
            <p:nvPr/>
          </p:nvGrpSpPr>
          <p:grpSpPr>
            <a:xfrm>
              <a:off x="743624" y="1879392"/>
              <a:ext cx="3861000" cy="385658"/>
              <a:chOff x="801024" y="1269850"/>
              <a:chExt cx="3861000" cy="385658"/>
            </a:xfrm>
          </p:grpSpPr>
          <p:sp>
            <p:nvSpPr>
              <p:cNvPr id="146" name="Google Shape;146;p13"/>
              <p:cNvSpPr txBox="1"/>
              <p:nvPr/>
            </p:nvSpPr>
            <p:spPr>
              <a:xfrm>
                <a:off x="801026" y="1269850"/>
                <a:ext cx="14895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1200">
                    <a:solidFill>
                      <a:srgbClr val="FFCC90"/>
                    </a:solidFill>
                    <a:latin typeface="Arimo"/>
                    <a:ea typeface="Arimo"/>
                    <a:cs typeface="Arimo"/>
                    <a:sym typeface="Arimo"/>
                  </a:rPr>
                  <a:t>Address:</a:t>
                </a:r>
                <a:endParaRPr b="1" sz="1200">
                  <a:solidFill>
                    <a:srgbClr val="FFCC90"/>
                  </a:solidFill>
                  <a:latin typeface="Arimo"/>
                  <a:ea typeface="Arimo"/>
                  <a:cs typeface="Arimo"/>
                  <a:sym typeface="Arimo"/>
                </a:endParaRPr>
              </a:p>
            </p:txBody>
          </p:sp>
          <p:sp>
            <p:nvSpPr>
              <p:cNvPr id="147" name="Google Shape;147;p13"/>
              <p:cNvSpPr txBox="1"/>
              <p:nvPr/>
            </p:nvSpPr>
            <p:spPr>
              <a:xfrm>
                <a:off x="801024" y="1470708"/>
                <a:ext cx="3861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200">
                    <a:solidFill>
                      <a:schemeClr val="lt1"/>
                    </a:solidFill>
                    <a:latin typeface="Arimo"/>
                    <a:ea typeface="Arimo"/>
                    <a:cs typeface="Arimo"/>
                    <a:sym typeface="Arimo"/>
                  </a:rPr>
                  <a:t>261 Green Street, North Little Rock, Arkansas</a:t>
                </a:r>
                <a:endParaRPr sz="1200">
                  <a:solidFill>
                    <a:schemeClr val="lt1"/>
                  </a:solidFill>
                  <a:latin typeface="Arimo"/>
                  <a:ea typeface="Arimo"/>
                  <a:cs typeface="Arimo"/>
                  <a:sym typeface="Arimo"/>
                </a:endParaRPr>
              </a:p>
            </p:txBody>
          </p:sp>
        </p:grpSp>
      </p:grpSp>
      <p:grpSp>
        <p:nvGrpSpPr>
          <p:cNvPr id="148" name="Google Shape;148;p13"/>
          <p:cNvGrpSpPr/>
          <p:nvPr/>
        </p:nvGrpSpPr>
        <p:grpSpPr>
          <a:xfrm>
            <a:off x="180001" y="2507897"/>
            <a:ext cx="4424623" cy="386631"/>
            <a:chOff x="180001" y="2507897"/>
            <a:chExt cx="4424623" cy="386631"/>
          </a:xfrm>
        </p:grpSpPr>
        <p:pic>
          <p:nvPicPr>
            <p:cNvPr id="149" name="Google Shape;149;p13"/>
            <p:cNvPicPr preferRelativeResize="0"/>
            <p:nvPr/>
          </p:nvPicPr>
          <p:blipFill>
            <a:blip r:embed="rId6">
              <a:alphaModFix/>
            </a:blip>
            <a:stretch>
              <a:fillRect/>
            </a:stretch>
          </p:blipFill>
          <p:spPr>
            <a:xfrm>
              <a:off x="180001" y="2507897"/>
              <a:ext cx="386600" cy="386631"/>
            </a:xfrm>
            <a:prstGeom prst="rect">
              <a:avLst/>
            </a:prstGeom>
            <a:noFill/>
            <a:ln>
              <a:noFill/>
            </a:ln>
          </p:spPr>
        </p:pic>
        <p:grpSp>
          <p:nvGrpSpPr>
            <p:cNvPr id="150" name="Google Shape;150;p13"/>
            <p:cNvGrpSpPr/>
            <p:nvPr/>
          </p:nvGrpSpPr>
          <p:grpSpPr>
            <a:xfrm>
              <a:off x="743624" y="2508379"/>
              <a:ext cx="3861000" cy="385658"/>
              <a:chOff x="801024" y="1269850"/>
              <a:chExt cx="3861000" cy="385658"/>
            </a:xfrm>
          </p:grpSpPr>
          <p:sp>
            <p:nvSpPr>
              <p:cNvPr id="151" name="Google Shape;151;p13"/>
              <p:cNvSpPr txBox="1"/>
              <p:nvPr/>
            </p:nvSpPr>
            <p:spPr>
              <a:xfrm>
                <a:off x="801026" y="1269850"/>
                <a:ext cx="14895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1200">
                    <a:solidFill>
                      <a:srgbClr val="FFCC90"/>
                    </a:solidFill>
                    <a:latin typeface="Arimo"/>
                    <a:ea typeface="Arimo"/>
                    <a:cs typeface="Arimo"/>
                    <a:sym typeface="Arimo"/>
                  </a:rPr>
                  <a:t>Mail:</a:t>
                </a:r>
                <a:endParaRPr b="1" sz="1200">
                  <a:solidFill>
                    <a:srgbClr val="FFCC90"/>
                  </a:solidFill>
                  <a:latin typeface="Arimo"/>
                  <a:ea typeface="Arimo"/>
                  <a:cs typeface="Arimo"/>
                  <a:sym typeface="Arimo"/>
                </a:endParaRPr>
              </a:p>
            </p:txBody>
          </p:sp>
          <p:sp>
            <p:nvSpPr>
              <p:cNvPr id="152" name="Google Shape;152;p13"/>
              <p:cNvSpPr txBox="1"/>
              <p:nvPr/>
            </p:nvSpPr>
            <p:spPr>
              <a:xfrm>
                <a:off x="801024" y="1470708"/>
                <a:ext cx="3861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200">
                    <a:solidFill>
                      <a:schemeClr val="lt1"/>
                    </a:solidFill>
                    <a:latin typeface="Arimo"/>
                    <a:ea typeface="Arimo"/>
                    <a:cs typeface="Arimo"/>
                    <a:sym typeface="Arimo"/>
                  </a:rPr>
                  <a:t>HealthcarePartner@mail.com</a:t>
                </a:r>
                <a:endParaRPr sz="1200">
                  <a:solidFill>
                    <a:schemeClr val="lt1"/>
                  </a:solidFill>
                  <a:latin typeface="Arimo"/>
                  <a:ea typeface="Arimo"/>
                  <a:cs typeface="Arimo"/>
                  <a:sym typeface="Arimo"/>
                </a:endParaRPr>
              </a:p>
            </p:txBody>
          </p:sp>
        </p:grpSp>
      </p:grpSp>
      <p:grpSp>
        <p:nvGrpSpPr>
          <p:cNvPr id="153" name="Google Shape;153;p13"/>
          <p:cNvGrpSpPr/>
          <p:nvPr/>
        </p:nvGrpSpPr>
        <p:grpSpPr>
          <a:xfrm>
            <a:off x="180001" y="3142725"/>
            <a:ext cx="4424623" cy="391075"/>
            <a:chOff x="180001" y="3142725"/>
            <a:chExt cx="4424623" cy="391075"/>
          </a:xfrm>
        </p:grpSpPr>
        <p:pic>
          <p:nvPicPr>
            <p:cNvPr id="154" name="Google Shape;154;p13"/>
            <p:cNvPicPr preferRelativeResize="0"/>
            <p:nvPr/>
          </p:nvPicPr>
          <p:blipFill>
            <a:blip r:embed="rId7">
              <a:alphaModFix/>
            </a:blip>
            <a:stretch>
              <a:fillRect/>
            </a:stretch>
          </p:blipFill>
          <p:spPr>
            <a:xfrm>
              <a:off x="180001" y="3142725"/>
              <a:ext cx="386600" cy="391075"/>
            </a:xfrm>
            <a:prstGeom prst="rect">
              <a:avLst/>
            </a:prstGeom>
            <a:noFill/>
            <a:ln>
              <a:noFill/>
            </a:ln>
          </p:spPr>
        </p:pic>
        <p:grpSp>
          <p:nvGrpSpPr>
            <p:cNvPr id="155" name="Google Shape;155;p13"/>
            <p:cNvGrpSpPr/>
            <p:nvPr/>
          </p:nvGrpSpPr>
          <p:grpSpPr>
            <a:xfrm>
              <a:off x="743624" y="3142729"/>
              <a:ext cx="3861000" cy="385658"/>
              <a:chOff x="801024" y="1269850"/>
              <a:chExt cx="3861000" cy="385658"/>
            </a:xfrm>
          </p:grpSpPr>
          <p:sp>
            <p:nvSpPr>
              <p:cNvPr id="156" name="Google Shape;156;p13"/>
              <p:cNvSpPr txBox="1"/>
              <p:nvPr/>
            </p:nvSpPr>
            <p:spPr>
              <a:xfrm>
                <a:off x="801026" y="1269850"/>
                <a:ext cx="14895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1200">
                    <a:solidFill>
                      <a:srgbClr val="FFCC90"/>
                    </a:solidFill>
                    <a:latin typeface="Arimo"/>
                    <a:ea typeface="Arimo"/>
                    <a:cs typeface="Arimo"/>
                    <a:sym typeface="Arimo"/>
                  </a:rPr>
                  <a:t>Website:</a:t>
                </a:r>
                <a:endParaRPr b="1" sz="1200">
                  <a:solidFill>
                    <a:srgbClr val="FFCC90"/>
                  </a:solidFill>
                  <a:latin typeface="Arimo"/>
                  <a:ea typeface="Arimo"/>
                  <a:cs typeface="Arimo"/>
                  <a:sym typeface="Arimo"/>
                </a:endParaRPr>
              </a:p>
            </p:txBody>
          </p:sp>
          <p:sp>
            <p:nvSpPr>
              <p:cNvPr id="157" name="Google Shape;157;p13"/>
              <p:cNvSpPr txBox="1"/>
              <p:nvPr/>
            </p:nvSpPr>
            <p:spPr>
              <a:xfrm>
                <a:off x="801024" y="1470708"/>
                <a:ext cx="3861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200">
                    <a:solidFill>
                      <a:schemeClr val="lt1"/>
                    </a:solidFill>
                    <a:latin typeface="Arimo"/>
                    <a:ea typeface="Arimo"/>
                    <a:cs typeface="Arimo"/>
                    <a:sym typeface="Arimo"/>
                  </a:rPr>
                  <a:t>HealthcarePartner.com</a:t>
                </a:r>
                <a:endParaRPr sz="1200">
                  <a:solidFill>
                    <a:schemeClr val="lt1"/>
                  </a:solidFill>
                  <a:latin typeface="Arimo"/>
                  <a:ea typeface="Arimo"/>
                  <a:cs typeface="Arimo"/>
                  <a:sym typeface="Arimo"/>
                </a:endParaRPr>
              </a:p>
            </p:txBody>
          </p:sp>
        </p:grpSp>
      </p:grpSp>
      <p:sp>
        <p:nvSpPr>
          <p:cNvPr id="158" name="Google Shape;158;p13"/>
          <p:cNvSpPr txBox="1"/>
          <p:nvPr/>
        </p:nvSpPr>
        <p:spPr>
          <a:xfrm>
            <a:off x="180000" y="4333450"/>
            <a:ext cx="4673100" cy="1026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b="1" lang="uk" sz="3100">
                <a:solidFill>
                  <a:schemeClr val="lt1"/>
                </a:solidFill>
                <a:latin typeface="DM Sans"/>
                <a:ea typeface="DM Sans"/>
                <a:cs typeface="DM Sans"/>
                <a:sym typeface="DM Sans"/>
              </a:rPr>
              <a:t>Preparing for </a:t>
            </a:r>
            <a:endParaRPr b="1" sz="3100">
              <a:solidFill>
                <a:schemeClr val="lt1"/>
              </a:solidFill>
              <a:latin typeface="DM Sans"/>
              <a:ea typeface="DM Sans"/>
              <a:cs typeface="DM Sans"/>
              <a:sym typeface="DM Sans"/>
            </a:endParaRPr>
          </a:p>
          <a:p>
            <a:pPr indent="0" lvl="0" marL="0" rtl="0" algn="l">
              <a:lnSpc>
                <a:spcPct val="115000"/>
              </a:lnSpc>
              <a:spcBef>
                <a:spcPts val="0"/>
              </a:spcBef>
              <a:spcAft>
                <a:spcPts val="0"/>
              </a:spcAft>
              <a:buNone/>
            </a:pPr>
            <a:r>
              <a:rPr b="1" lang="uk" sz="3100">
                <a:solidFill>
                  <a:schemeClr val="lt1"/>
                </a:solidFill>
                <a:latin typeface="DM Sans"/>
                <a:ea typeface="DM Sans"/>
                <a:cs typeface="DM Sans"/>
                <a:sym typeface="DM Sans"/>
              </a:rPr>
              <a:t>Your Appointment:</a:t>
            </a:r>
            <a:endParaRPr b="1" sz="3100">
              <a:solidFill>
                <a:schemeClr val="lt1"/>
              </a:solidFill>
              <a:latin typeface="DM Sans"/>
              <a:ea typeface="DM Sans"/>
              <a:cs typeface="DM Sans"/>
              <a:sym typeface="DM Sans"/>
            </a:endParaRPr>
          </a:p>
        </p:txBody>
      </p:sp>
      <p:sp>
        <p:nvSpPr>
          <p:cNvPr id="159" name="Google Shape;159;p13"/>
          <p:cNvSpPr txBox="1"/>
          <p:nvPr/>
        </p:nvSpPr>
        <p:spPr>
          <a:xfrm>
            <a:off x="180000" y="5609939"/>
            <a:ext cx="4673100" cy="184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b="1" lang="uk" sz="1200">
                <a:solidFill>
                  <a:srgbClr val="FFCC90"/>
                </a:solidFill>
                <a:latin typeface="DM Sans"/>
                <a:ea typeface="DM Sans"/>
                <a:cs typeface="DM Sans"/>
                <a:sym typeface="DM Sans"/>
              </a:rPr>
              <a:t>To make the most of your visit, here are a few tips:</a:t>
            </a:r>
            <a:endParaRPr b="1" sz="1200">
              <a:solidFill>
                <a:srgbClr val="FFCC90"/>
              </a:solidFill>
              <a:latin typeface="DM Sans"/>
              <a:ea typeface="DM Sans"/>
              <a:cs typeface="DM Sans"/>
              <a:sym typeface="DM Sans"/>
            </a:endParaRPr>
          </a:p>
        </p:txBody>
      </p:sp>
      <p:sp>
        <p:nvSpPr>
          <p:cNvPr id="160" name="Google Shape;160;p13"/>
          <p:cNvSpPr txBox="1"/>
          <p:nvPr/>
        </p:nvSpPr>
        <p:spPr>
          <a:xfrm>
            <a:off x="229219" y="6005900"/>
            <a:ext cx="4567800" cy="4233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b="1" lang="uk" sz="1100">
                <a:solidFill>
                  <a:srgbClr val="FFFFFF"/>
                </a:solidFill>
                <a:latin typeface="Arimo"/>
                <a:ea typeface="Arimo"/>
                <a:cs typeface="Arimo"/>
                <a:sym typeface="Arimo"/>
              </a:rPr>
              <a:t>      </a:t>
            </a:r>
            <a:r>
              <a:rPr lang="uk" sz="1100">
                <a:solidFill>
                  <a:srgbClr val="FFFFFF"/>
                </a:solidFill>
                <a:latin typeface="Arimo"/>
                <a:ea typeface="Arimo"/>
                <a:cs typeface="Arimo"/>
                <a:sym typeface="Arimo"/>
              </a:rPr>
              <a:t>•  Arrive 15 minutes before your scheduled appointment to   </a:t>
            </a:r>
            <a:endParaRPr sz="1100">
              <a:solidFill>
                <a:srgbClr val="FFFFFF"/>
              </a:solidFill>
              <a:latin typeface="Arimo"/>
              <a:ea typeface="Arimo"/>
              <a:cs typeface="Arimo"/>
              <a:sym typeface="Arimo"/>
            </a:endParaRPr>
          </a:p>
          <a:p>
            <a:pPr indent="0" lvl="0" marL="0" rtl="0" algn="l">
              <a:lnSpc>
                <a:spcPct val="150000"/>
              </a:lnSpc>
              <a:spcBef>
                <a:spcPts val="0"/>
              </a:spcBef>
              <a:spcAft>
                <a:spcPts val="0"/>
              </a:spcAft>
              <a:buNone/>
            </a:pPr>
            <a:r>
              <a:rPr lang="uk" sz="1100">
                <a:solidFill>
                  <a:srgbClr val="FFFFFF"/>
                </a:solidFill>
                <a:latin typeface="Arimo"/>
                <a:ea typeface="Arimo"/>
                <a:cs typeface="Arimo"/>
                <a:sym typeface="Arimo"/>
              </a:rPr>
              <a:t>         complete any necessary paperwork.</a:t>
            </a:r>
            <a:endParaRPr sz="1100">
              <a:solidFill>
                <a:srgbClr val="FFFFFF"/>
              </a:solidFill>
              <a:latin typeface="Arimo"/>
              <a:ea typeface="Arimo"/>
              <a:cs typeface="Arimo"/>
              <a:sym typeface="Arimo"/>
            </a:endParaRPr>
          </a:p>
        </p:txBody>
      </p:sp>
      <p:sp>
        <p:nvSpPr>
          <p:cNvPr id="161" name="Google Shape;161;p13"/>
          <p:cNvSpPr txBox="1"/>
          <p:nvPr/>
        </p:nvSpPr>
        <p:spPr>
          <a:xfrm>
            <a:off x="229219" y="6550917"/>
            <a:ext cx="4567800" cy="4233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lang="uk" sz="1100">
                <a:solidFill>
                  <a:srgbClr val="FFFFFF"/>
                </a:solidFill>
                <a:latin typeface="Arimo"/>
                <a:ea typeface="Arimo"/>
                <a:cs typeface="Arimo"/>
                <a:sym typeface="Arimo"/>
              </a:rPr>
              <a:t>      •  Bring your insurance information, identification, and a list of </a:t>
            </a:r>
            <a:endParaRPr sz="1100">
              <a:solidFill>
                <a:srgbClr val="FFFFFF"/>
              </a:solidFill>
              <a:latin typeface="Arimo"/>
              <a:ea typeface="Arimo"/>
              <a:cs typeface="Arimo"/>
              <a:sym typeface="Arimo"/>
            </a:endParaRPr>
          </a:p>
          <a:p>
            <a:pPr indent="0" lvl="0" marL="0" rtl="0" algn="l">
              <a:lnSpc>
                <a:spcPct val="150000"/>
              </a:lnSpc>
              <a:spcBef>
                <a:spcPts val="0"/>
              </a:spcBef>
              <a:spcAft>
                <a:spcPts val="0"/>
              </a:spcAft>
              <a:buNone/>
            </a:pPr>
            <a:r>
              <a:rPr lang="uk" sz="1100">
                <a:solidFill>
                  <a:srgbClr val="FFFFFF"/>
                </a:solidFill>
                <a:latin typeface="Arimo"/>
                <a:ea typeface="Arimo"/>
                <a:cs typeface="Arimo"/>
                <a:sym typeface="Arimo"/>
              </a:rPr>
              <a:t>         medications you are currently taking.</a:t>
            </a:r>
            <a:endParaRPr sz="1100">
              <a:solidFill>
                <a:srgbClr val="FFFFFF"/>
              </a:solidFill>
              <a:latin typeface="Arimo"/>
              <a:ea typeface="Arimo"/>
              <a:cs typeface="Arimo"/>
              <a:sym typeface="Arimo"/>
            </a:endParaRPr>
          </a:p>
        </p:txBody>
      </p:sp>
      <p:sp>
        <p:nvSpPr>
          <p:cNvPr id="162" name="Google Shape;162;p13"/>
          <p:cNvSpPr txBox="1"/>
          <p:nvPr/>
        </p:nvSpPr>
        <p:spPr>
          <a:xfrm>
            <a:off x="229219" y="7085747"/>
            <a:ext cx="4567800" cy="4233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lang="uk" sz="1100">
                <a:solidFill>
                  <a:srgbClr val="FFFFFF"/>
                </a:solidFill>
                <a:latin typeface="Arimo"/>
                <a:ea typeface="Arimo"/>
                <a:cs typeface="Arimo"/>
                <a:sym typeface="Arimo"/>
              </a:rPr>
              <a:t>     •  If you need to cancel or reschedule, kindly notify us at least </a:t>
            </a:r>
            <a:endParaRPr sz="1100">
              <a:solidFill>
                <a:srgbClr val="FFFFFF"/>
              </a:solidFill>
              <a:latin typeface="Arimo"/>
              <a:ea typeface="Arimo"/>
              <a:cs typeface="Arimo"/>
              <a:sym typeface="Arimo"/>
            </a:endParaRPr>
          </a:p>
          <a:p>
            <a:pPr indent="0" lvl="0" marL="0" rtl="0" algn="l">
              <a:lnSpc>
                <a:spcPct val="150000"/>
              </a:lnSpc>
              <a:spcBef>
                <a:spcPts val="0"/>
              </a:spcBef>
              <a:spcAft>
                <a:spcPts val="0"/>
              </a:spcAft>
              <a:buNone/>
            </a:pPr>
            <a:r>
              <a:rPr lang="uk" sz="1100">
                <a:solidFill>
                  <a:srgbClr val="FFFFFF"/>
                </a:solidFill>
                <a:latin typeface="Arimo"/>
                <a:ea typeface="Arimo"/>
                <a:cs typeface="Arimo"/>
                <a:sym typeface="Arimo"/>
              </a:rPr>
              <a:t>         24 hours in advance.</a:t>
            </a:r>
            <a:endParaRPr sz="1100">
              <a:solidFill>
                <a:srgbClr val="FFFFFF"/>
              </a:solidFill>
              <a:latin typeface="Arimo"/>
              <a:ea typeface="Arimo"/>
              <a:cs typeface="Arimo"/>
              <a:sym typeface="Arim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grpSp>
        <p:nvGrpSpPr>
          <p:cNvPr id="167" name="Google Shape;167;p14"/>
          <p:cNvGrpSpPr/>
          <p:nvPr/>
        </p:nvGrpSpPr>
        <p:grpSpPr>
          <a:xfrm>
            <a:off x="-464483" y="-352035"/>
            <a:ext cx="5811489" cy="8124435"/>
            <a:chOff x="-464483" y="-352035"/>
            <a:chExt cx="5811489" cy="8124435"/>
          </a:xfrm>
        </p:grpSpPr>
        <p:sp>
          <p:nvSpPr>
            <p:cNvPr id="168" name="Google Shape;168;p14"/>
            <p:cNvSpPr/>
            <p:nvPr/>
          </p:nvSpPr>
          <p:spPr>
            <a:xfrm>
              <a:off x="-3600" y="0"/>
              <a:ext cx="5032800" cy="7772400"/>
            </a:xfrm>
            <a:prstGeom prst="rect">
              <a:avLst/>
            </a:prstGeom>
            <a:gradFill>
              <a:gsLst>
                <a:gs pos="0">
                  <a:srgbClr val="117899">
                    <a:alpha val="10196"/>
                  </a:srgbClr>
                </a:gs>
                <a:gs pos="50000">
                  <a:srgbClr val="FFFFFF">
                    <a:alpha val="0"/>
                  </a:srgbClr>
                </a:gs>
                <a:gs pos="100000">
                  <a:srgbClr val="105283">
                    <a:alpha val="0"/>
                  </a:srgbClr>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69" name="Google Shape;169;p14"/>
            <p:cNvGrpSpPr/>
            <p:nvPr/>
          </p:nvGrpSpPr>
          <p:grpSpPr>
            <a:xfrm>
              <a:off x="-464483" y="-352035"/>
              <a:ext cx="5811489" cy="5179028"/>
              <a:chOff x="4607817" y="179177"/>
              <a:chExt cx="5811489" cy="5179028"/>
            </a:xfrm>
          </p:grpSpPr>
          <p:sp>
            <p:nvSpPr>
              <p:cNvPr id="170" name="Google Shape;170;p14"/>
              <p:cNvSpPr/>
              <p:nvPr/>
            </p:nvSpPr>
            <p:spPr>
              <a:xfrm rot="3146227">
                <a:off x="8006916" y="2505078"/>
                <a:ext cx="1651981" cy="2731754"/>
              </a:xfrm>
              <a:prstGeom prst="triangle">
                <a:avLst>
                  <a:gd fmla="val 50000" name="adj"/>
                </a:avLst>
              </a:prstGeom>
              <a:gradFill>
                <a:gsLst>
                  <a:gs pos="0">
                    <a:srgbClr val="117899">
                      <a:alpha val="10196"/>
                      <a:alpha val="10000"/>
                    </a:srgbClr>
                  </a:gs>
                  <a:gs pos="50000">
                    <a:srgbClr val="FFFFFF">
                      <a:alpha val="0"/>
                      <a:alpha val="10000"/>
                    </a:srgbClr>
                  </a:gs>
                  <a:gs pos="100000">
                    <a:srgbClr val="105283">
                      <a:alpha val="0"/>
                      <a:alpha val="10000"/>
                    </a:srgbClr>
                  </a:gs>
                </a:gsLst>
                <a:lin ang="8100019"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uk"/>
                  <a:t> </a:t>
                </a:r>
                <a:endParaRPr/>
              </a:p>
            </p:txBody>
          </p:sp>
          <p:sp>
            <p:nvSpPr>
              <p:cNvPr id="171" name="Google Shape;171;p14"/>
              <p:cNvSpPr/>
              <p:nvPr/>
            </p:nvSpPr>
            <p:spPr>
              <a:xfrm flipH="1" rot="-2336639">
                <a:off x="5387582" y="428192"/>
                <a:ext cx="1908170" cy="3155671"/>
              </a:xfrm>
              <a:prstGeom prst="triangle">
                <a:avLst>
                  <a:gd fmla="val 50000" name="adj"/>
                </a:avLst>
              </a:prstGeom>
              <a:gradFill>
                <a:gsLst>
                  <a:gs pos="0">
                    <a:srgbClr val="117899">
                      <a:alpha val="10196"/>
                      <a:alpha val="10000"/>
                    </a:srgbClr>
                  </a:gs>
                  <a:gs pos="50000">
                    <a:srgbClr val="FFFFFF">
                      <a:alpha val="0"/>
                      <a:alpha val="10000"/>
                    </a:srgbClr>
                  </a:gs>
                  <a:gs pos="100000">
                    <a:srgbClr val="105283">
                      <a:alpha val="0"/>
                      <a:alpha val="10000"/>
                    </a:srgbClr>
                  </a:gs>
                </a:gsLst>
                <a:lin ang="8100019"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uk"/>
                  <a:t> </a:t>
                </a:r>
                <a:endParaRPr/>
              </a:p>
            </p:txBody>
          </p:sp>
        </p:grpSp>
      </p:grpSp>
      <p:grpSp>
        <p:nvGrpSpPr>
          <p:cNvPr id="172" name="Google Shape;172;p14"/>
          <p:cNvGrpSpPr/>
          <p:nvPr/>
        </p:nvGrpSpPr>
        <p:grpSpPr>
          <a:xfrm>
            <a:off x="4443509" y="-422420"/>
            <a:ext cx="6130587" cy="8260022"/>
            <a:chOff x="4443509" y="-422420"/>
            <a:chExt cx="6130587" cy="8260022"/>
          </a:xfrm>
        </p:grpSpPr>
        <p:grpSp>
          <p:nvGrpSpPr>
            <p:cNvPr id="173" name="Google Shape;173;p14"/>
            <p:cNvGrpSpPr/>
            <p:nvPr/>
          </p:nvGrpSpPr>
          <p:grpSpPr>
            <a:xfrm>
              <a:off x="4443509" y="-422420"/>
              <a:ext cx="6130587" cy="8260022"/>
              <a:chOff x="4443509" y="-422420"/>
              <a:chExt cx="6130587" cy="8260022"/>
            </a:xfrm>
          </p:grpSpPr>
          <p:sp>
            <p:nvSpPr>
              <p:cNvPr id="174" name="Google Shape;174;p14"/>
              <p:cNvSpPr/>
              <p:nvPr/>
            </p:nvSpPr>
            <p:spPr>
              <a:xfrm rot="2470374">
                <a:off x="7751956" y="-174755"/>
                <a:ext cx="1986379" cy="3284969"/>
              </a:xfrm>
              <a:prstGeom prst="triangle">
                <a:avLst>
                  <a:gd fmla="val 50000" name="adj"/>
                </a:avLst>
              </a:prstGeom>
              <a:gradFill>
                <a:gsLst>
                  <a:gs pos="0">
                    <a:srgbClr val="117899">
                      <a:alpha val="10196"/>
                      <a:alpha val="10000"/>
                    </a:srgbClr>
                  </a:gs>
                  <a:gs pos="50000">
                    <a:srgbClr val="FFFFFF">
                      <a:alpha val="0"/>
                      <a:alpha val="10000"/>
                    </a:srgbClr>
                  </a:gs>
                  <a:gs pos="100000">
                    <a:srgbClr val="105283">
                      <a:alpha val="0"/>
                      <a:alpha val="10000"/>
                    </a:srgbClr>
                  </a:gs>
                </a:gsLst>
                <a:lin ang="8100019"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uk"/>
                  <a:t> </a:t>
                </a:r>
                <a:endParaRPr/>
              </a:p>
            </p:txBody>
          </p:sp>
          <p:sp>
            <p:nvSpPr>
              <p:cNvPr id="175" name="Google Shape;175;p14"/>
              <p:cNvSpPr/>
              <p:nvPr/>
            </p:nvSpPr>
            <p:spPr>
              <a:xfrm flipH="1" rot="-1452457">
                <a:off x="5006566" y="656807"/>
                <a:ext cx="1908086" cy="3155664"/>
              </a:xfrm>
              <a:prstGeom prst="triangle">
                <a:avLst>
                  <a:gd fmla="val 50000" name="adj"/>
                </a:avLst>
              </a:prstGeom>
              <a:gradFill>
                <a:gsLst>
                  <a:gs pos="0">
                    <a:srgbClr val="117899">
                      <a:alpha val="10196"/>
                      <a:alpha val="10000"/>
                    </a:srgbClr>
                  </a:gs>
                  <a:gs pos="50000">
                    <a:srgbClr val="FFFFFF">
                      <a:alpha val="0"/>
                      <a:alpha val="10000"/>
                    </a:srgbClr>
                  </a:gs>
                  <a:gs pos="100000">
                    <a:srgbClr val="105283">
                      <a:alpha val="0"/>
                      <a:alpha val="10000"/>
                    </a:srgbClr>
                  </a:gs>
                </a:gsLst>
                <a:lin ang="8100019"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uk"/>
                  <a:t> </a:t>
                </a:r>
                <a:endParaRPr/>
              </a:p>
            </p:txBody>
          </p:sp>
          <p:sp>
            <p:nvSpPr>
              <p:cNvPr id="176" name="Google Shape;176;p14"/>
              <p:cNvSpPr/>
              <p:nvPr/>
            </p:nvSpPr>
            <p:spPr>
              <a:xfrm flipH="1" rot="9341727">
                <a:off x="8078243" y="4428643"/>
                <a:ext cx="1908225" cy="3156118"/>
              </a:xfrm>
              <a:prstGeom prst="triangle">
                <a:avLst>
                  <a:gd fmla="val 50000" name="adj"/>
                </a:avLst>
              </a:prstGeom>
              <a:gradFill>
                <a:gsLst>
                  <a:gs pos="0">
                    <a:srgbClr val="117899">
                      <a:alpha val="10196"/>
                      <a:alpha val="10000"/>
                    </a:srgbClr>
                  </a:gs>
                  <a:gs pos="50000">
                    <a:srgbClr val="FFFFFF">
                      <a:alpha val="0"/>
                      <a:alpha val="10000"/>
                    </a:srgbClr>
                  </a:gs>
                  <a:gs pos="100000">
                    <a:srgbClr val="105283">
                      <a:alpha val="0"/>
                      <a:alpha val="10000"/>
                    </a:srgbClr>
                  </a:gs>
                </a:gsLst>
                <a:lin ang="8100019"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uk"/>
                  <a:t> </a:t>
                </a:r>
                <a:endParaRPr/>
              </a:p>
            </p:txBody>
          </p:sp>
        </p:grpSp>
        <p:sp>
          <p:nvSpPr>
            <p:cNvPr id="177" name="Google Shape;177;p14"/>
            <p:cNvSpPr/>
            <p:nvPr/>
          </p:nvSpPr>
          <p:spPr>
            <a:xfrm>
              <a:off x="5030925" y="0"/>
              <a:ext cx="5032800" cy="7772400"/>
            </a:xfrm>
            <a:prstGeom prst="rect">
              <a:avLst/>
            </a:prstGeom>
            <a:gradFill>
              <a:gsLst>
                <a:gs pos="0">
                  <a:srgbClr val="117899">
                    <a:alpha val="10196"/>
                  </a:srgbClr>
                </a:gs>
                <a:gs pos="50000">
                  <a:srgbClr val="FFFFFF">
                    <a:alpha val="0"/>
                  </a:srgbClr>
                </a:gs>
                <a:gs pos="100000">
                  <a:srgbClr val="105283">
                    <a:alpha val="0"/>
                  </a:srgbClr>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178" name="Google Shape;178;p14"/>
          <p:cNvSpPr/>
          <p:nvPr/>
        </p:nvSpPr>
        <p:spPr>
          <a:xfrm>
            <a:off x="-12031975" y="0"/>
            <a:ext cx="5025600" cy="4448400"/>
          </a:xfrm>
          <a:prstGeom prst="rect">
            <a:avLst/>
          </a:prstGeom>
          <a:gradFill>
            <a:gsLst>
              <a:gs pos="0">
                <a:srgbClr val="58ACBF"/>
              </a:gs>
              <a:gs pos="100000">
                <a:srgbClr val="105283"/>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9" name="Google Shape;179;p14"/>
          <p:cNvSpPr/>
          <p:nvPr/>
        </p:nvSpPr>
        <p:spPr>
          <a:xfrm rot="-647717">
            <a:off x="9813823" y="166735"/>
            <a:ext cx="74700" cy="74700"/>
          </a:xfrm>
          <a:prstGeom prst="ellipse">
            <a:avLst/>
          </a:prstGeom>
          <a:gradFill>
            <a:gsLst>
              <a:gs pos="0">
                <a:srgbClr val="117899">
                  <a:alpha val="10196"/>
                  <a:alpha val="10000"/>
                </a:srgbClr>
              </a:gs>
              <a:gs pos="50000">
                <a:srgbClr val="FFFFFF">
                  <a:alpha val="0"/>
                  <a:alpha val="10000"/>
                </a:srgbClr>
              </a:gs>
              <a:gs pos="100000">
                <a:srgbClr val="105283">
                  <a:alpha val="0"/>
                  <a:alpha val="10000"/>
                </a:srgbClr>
              </a:gs>
            </a:gsLst>
            <a:lin ang="8100019"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80" name="Google Shape;180;p14"/>
          <p:cNvGrpSpPr/>
          <p:nvPr/>
        </p:nvGrpSpPr>
        <p:grpSpPr>
          <a:xfrm>
            <a:off x="-10193196" y="479430"/>
            <a:ext cx="3588300" cy="3811200"/>
            <a:chOff x="1839104" y="479430"/>
            <a:chExt cx="3588300" cy="3811200"/>
          </a:xfrm>
        </p:grpSpPr>
        <p:sp>
          <p:nvSpPr>
            <p:cNvPr id="181" name="Google Shape;181;p14"/>
            <p:cNvSpPr/>
            <p:nvPr/>
          </p:nvSpPr>
          <p:spPr>
            <a:xfrm rot="8518120">
              <a:off x="2640140" y="742553"/>
              <a:ext cx="1986228" cy="3284954"/>
            </a:xfrm>
            <a:prstGeom prst="triangle">
              <a:avLst>
                <a:gd fmla="val 50000" name="adj"/>
              </a:avLst>
            </a:prstGeom>
            <a:gradFill>
              <a:gsLst>
                <a:gs pos="0">
                  <a:srgbClr val="FFFFFF">
                    <a:alpha val="10196"/>
                  </a:srgbClr>
                </a:gs>
                <a:gs pos="50000">
                  <a:srgbClr val="FFFFFF">
                    <a:alpha val="10196"/>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uk"/>
                <a:t> </a:t>
              </a:r>
              <a:endParaRPr/>
            </a:p>
          </p:txBody>
        </p:sp>
        <p:sp>
          <p:nvSpPr>
            <p:cNvPr id="182" name="Google Shape;182;p14"/>
            <p:cNvSpPr/>
            <p:nvPr/>
          </p:nvSpPr>
          <p:spPr>
            <a:xfrm rot="5400000">
              <a:off x="4629987" y="3670847"/>
              <a:ext cx="74700" cy="74700"/>
            </a:xfrm>
            <a:prstGeom prst="ellipse">
              <a:avLst/>
            </a:prstGeom>
            <a:solidFill>
              <a:srgbClr val="FFFFFF">
                <a:alpha val="2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183" name="Google Shape;183;p14"/>
          <p:cNvGrpSpPr/>
          <p:nvPr/>
        </p:nvGrpSpPr>
        <p:grpSpPr>
          <a:xfrm>
            <a:off x="-12373783" y="865097"/>
            <a:ext cx="3967500" cy="3735600"/>
            <a:chOff x="-341483" y="865097"/>
            <a:chExt cx="3967500" cy="3735600"/>
          </a:xfrm>
        </p:grpSpPr>
        <p:sp>
          <p:nvSpPr>
            <p:cNvPr id="184" name="Google Shape;184;p14"/>
            <p:cNvSpPr/>
            <p:nvPr/>
          </p:nvSpPr>
          <p:spPr>
            <a:xfrm rot="-7681730">
              <a:off x="608435" y="1022995"/>
              <a:ext cx="2067663" cy="3419802"/>
            </a:xfrm>
            <a:prstGeom prst="triangle">
              <a:avLst>
                <a:gd fmla="val 50000" name="adj"/>
              </a:avLst>
            </a:prstGeom>
            <a:gradFill>
              <a:gsLst>
                <a:gs pos="0">
                  <a:srgbClr val="FFFFFF">
                    <a:alpha val="10196"/>
                  </a:srgbClr>
                </a:gs>
                <a:gs pos="50000">
                  <a:srgbClr val="FFFFFF">
                    <a:alpha val="10196"/>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5" name="Google Shape;185;p14"/>
            <p:cNvSpPr/>
            <p:nvPr/>
          </p:nvSpPr>
          <p:spPr>
            <a:xfrm rot="10800000">
              <a:off x="225940" y="3770647"/>
              <a:ext cx="77700" cy="77700"/>
            </a:xfrm>
            <a:prstGeom prst="ellipse">
              <a:avLst/>
            </a:prstGeom>
            <a:solidFill>
              <a:srgbClr val="FFFFFF">
                <a:alpha val="2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186" name="Google Shape;186;p14"/>
          <p:cNvSpPr txBox="1"/>
          <p:nvPr/>
        </p:nvSpPr>
        <p:spPr>
          <a:xfrm>
            <a:off x="-11852300" y="420032"/>
            <a:ext cx="4845600" cy="5817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b="1" lang="uk" sz="4200">
                <a:solidFill>
                  <a:schemeClr val="lt1"/>
                </a:solidFill>
                <a:latin typeface="DM Sans"/>
                <a:ea typeface="DM Sans"/>
                <a:cs typeface="DM Sans"/>
                <a:sym typeface="DM Sans"/>
              </a:rPr>
              <a:t>Contact Details:</a:t>
            </a:r>
            <a:endParaRPr b="1" sz="4200">
              <a:solidFill>
                <a:schemeClr val="lt1"/>
              </a:solidFill>
              <a:latin typeface="DM Sans"/>
              <a:ea typeface="DM Sans"/>
              <a:cs typeface="DM Sans"/>
              <a:sym typeface="DM Sans"/>
            </a:endParaRPr>
          </a:p>
        </p:txBody>
      </p:sp>
      <p:grpSp>
        <p:nvGrpSpPr>
          <p:cNvPr id="187" name="Google Shape;187;p14"/>
          <p:cNvGrpSpPr/>
          <p:nvPr/>
        </p:nvGrpSpPr>
        <p:grpSpPr>
          <a:xfrm>
            <a:off x="-11852299" y="1272150"/>
            <a:ext cx="4424623" cy="391075"/>
            <a:chOff x="180001" y="1272150"/>
            <a:chExt cx="4424623" cy="391075"/>
          </a:xfrm>
        </p:grpSpPr>
        <p:pic>
          <p:nvPicPr>
            <p:cNvPr id="188" name="Google Shape;188;p14"/>
            <p:cNvPicPr preferRelativeResize="0"/>
            <p:nvPr/>
          </p:nvPicPr>
          <p:blipFill>
            <a:blip r:embed="rId3">
              <a:alphaModFix/>
            </a:blip>
            <a:stretch>
              <a:fillRect/>
            </a:stretch>
          </p:blipFill>
          <p:spPr>
            <a:xfrm>
              <a:off x="180001" y="1272150"/>
              <a:ext cx="386600" cy="391075"/>
            </a:xfrm>
            <a:prstGeom prst="rect">
              <a:avLst/>
            </a:prstGeom>
            <a:noFill/>
            <a:ln>
              <a:noFill/>
            </a:ln>
          </p:spPr>
        </p:pic>
        <p:grpSp>
          <p:nvGrpSpPr>
            <p:cNvPr id="189" name="Google Shape;189;p14"/>
            <p:cNvGrpSpPr/>
            <p:nvPr/>
          </p:nvGrpSpPr>
          <p:grpSpPr>
            <a:xfrm>
              <a:off x="743624" y="1274852"/>
              <a:ext cx="3861000" cy="385671"/>
              <a:chOff x="801024" y="1269850"/>
              <a:chExt cx="3861000" cy="385671"/>
            </a:xfrm>
          </p:grpSpPr>
          <p:sp>
            <p:nvSpPr>
              <p:cNvPr id="190" name="Google Shape;190;p14"/>
              <p:cNvSpPr txBox="1"/>
              <p:nvPr/>
            </p:nvSpPr>
            <p:spPr>
              <a:xfrm>
                <a:off x="801026" y="1269850"/>
                <a:ext cx="14895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1200">
                    <a:solidFill>
                      <a:srgbClr val="FFCC90"/>
                    </a:solidFill>
                    <a:latin typeface="Arimo"/>
                    <a:ea typeface="Arimo"/>
                    <a:cs typeface="Arimo"/>
                    <a:sym typeface="Arimo"/>
                  </a:rPr>
                  <a:t>Phone:</a:t>
                </a:r>
                <a:endParaRPr b="1" sz="1200">
                  <a:solidFill>
                    <a:srgbClr val="FFCC90"/>
                  </a:solidFill>
                  <a:latin typeface="Arimo"/>
                  <a:ea typeface="Arimo"/>
                  <a:cs typeface="Arimo"/>
                  <a:sym typeface="Arimo"/>
                </a:endParaRPr>
              </a:p>
            </p:txBody>
          </p:sp>
          <p:sp>
            <p:nvSpPr>
              <p:cNvPr id="191" name="Google Shape;191;p14"/>
              <p:cNvSpPr txBox="1"/>
              <p:nvPr/>
            </p:nvSpPr>
            <p:spPr>
              <a:xfrm>
                <a:off x="801024" y="1470721"/>
                <a:ext cx="3861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200">
                    <a:solidFill>
                      <a:schemeClr val="lt1"/>
                    </a:solidFill>
                    <a:latin typeface="Arimo"/>
                    <a:ea typeface="Arimo"/>
                    <a:cs typeface="Arimo"/>
                    <a:sym typeface="Arimo"/>
                  </a:rPr>
                  <a:t>+1  615-618-2559</a:t>
                </a:r>
                <a:endParaRPr sz="1200">
                  <a:solidFill>
                    <a:schemeClr val="lt1"/>
                  </a:solidFill>
                  <a:latin typeface="Arimo"/>
                  <a:ea typeface="Arimo"/>
                  <a:cs typeface="Arimo"/>
                  <a:sym typeface="Arimo"/>
                </a:endParaRPr>
              </a:p>
            </p:txBody>
          </p:sp>
        </p:grpSp>
      </p:grpSp>
      <p:grpSp>
        <p:nvGrpSpPr>
          <p:cNvPr id="192" name="Google Shape;192;p14"/>
          <p:cNvGrpSpPr/>
          <p:nvPr/>
        </p:nvGrpSpPr>
        <p:grpSpPr>
          <a:xfrm>
            <a:off x="-11852299" y="1878910"/>
            <a:ext cx="4424623" cy="386631"/>
            <a:chOff x="180001" y="1878910"/>
            <a:chExt cx="4424623" cy="386631"/>
          </a:xfrm>
        </p:grpSpPr>
        <p:pic>
          <p:nvPicPr>
            <p:cNvPr id="193" name="Google Shape;193;p14"/>
            <p:cNvPicPr preferRelativeResize="0"/>
            <p:nvPr/>
          </p:nvPicPr>
          <p:blipFill>
            <a:blip r:embed="rId4">
              <a:alphaModFix/>
            </a:blip>
            <a:stretch>
              <a:fillRect/>
            </a:stretch>
          </p:blipFill>
          <p:spPr>
            <a:xfrm>
              <a:off x="180001" y="1878910"/>
              <a:ext cx="386600" cy="386631"/>
            </a:xfrm>
            <a:prstGeom prst="rect">
              <a:avLst/>
            </a:prstGeom>
            <a:noFill/>
            <a:ln>
              <a:noFill/>
            </a:ln>
          </p:spPr>
        </p:pic>
        <p:grpSp>
          <p:nvGrpSpPr>
            <p:cNvPr id="194" name="Google Shape;194;p14"/>
            <p:cNvGrpSpPr/>
            <p:nvPr/>
          </p:nvGrpSpPr>
          <p:grpSpPr>
            <a:xfrm>
              <a:off x="743624" y="1879392"/>
              <a:ext cx="3861000" cy="385658"/>
              <a:chOff x="801024" y="1269850"/>
              <a:chExt cx="3861000" cy="385658"/>
            </a:xfrm>
          </p:grpSpPr>
          <p:sp>
            <p:nvSpPr>
              <p:cNvPr id="195" name="Google Shape;195;p14"/>
              <p:cNvSpPr txBox="1"/>
              <p:nvPr/>
            </p:nvSpPr>
            <p:spPr>
              <a:xfrm>
                <a:off x="801026" y="1269850"/>
                <a:ext cx="14895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1200">
                    <a:solidFill>
                      <a:srgbClr val="FFCC90"/>
                    </a:solidFill>
                    <a:latin typeface="Arimo"/>
                    <a:ea typeface="Arimo"/>
                    <a:cs typeface="Arimo"/>
                    <a:sym typeface="Arimo"/>
                  </a:rPr>
                  <a:t>Address:</a:t>
                </a:r>
                <a:endParaRPr b="1" sz="1200">
                  <a:solidFill>
                    <a:srgbClr val="FFCC90"/>
                  </a:solidFill>
                  <a:latin typeface="Arimo"/>
                  <a:ea typeface="Arimo"/>
                  <a:cs typeface="Arimo"/>
                  <a:sym typeface="Arimo"/>
                </a:endParaRPr>
              </a:p>
            </p:txBody>
          </p:sp>
          <p:sp>
            <p:nvSpPr>
              <p:cNvPr id="196" name="Google Shape;196;p14"/>
              <p:cNvSpPr txBox="1"/>
              <p:nvPr/>
            </p:nvSpPr>
            <p:spPr>
              <a:xfrm>
                <a:off x="801024" y="1470708"/>
                <a:ext cx="3861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200">
                    <a:solidFill>
                      <a:schemeClr val="lt1"/>
                    </a:solidFill>
                    <a:latin typeface="Arimo"/>
                    <a:ea typeface="Arimo"/>
                    <a:cs typeface="Arimo"/>
                    <a:sym typeface="Arimo"/>
                  </a:rPr>
                  <a:t>261 Green Street, North Little Rock, Arkansas</a:t>
                </a:r>
                <a:endParaRPr sz="1200">
                  <a:solidFill>
                    <a:schemeClr val="lt1"/>
                  </a:solidFill>
                  <a:latin typeface="Arimo"/>
                  <a:ea typeface="Arimo"/>
                  <a:cs typeface="Arimo"/>
                  <a:sym typeface="Arimo"/>
                </a:endParaRPr>
              </a:p>
            </p:txBody>
          </p:sp>
        </p:grpSp>
      </p:grpSp>
      <p:grpSp>
        <p:nvGrpSpPr>
          <p:cNvPr id="197" name="Google Shape;197;p14"/>
          <p:cNvGrpSpPr/>
          <p:nvPr/>
        </p:nvGrpSpPr>
        <p:grpSpPr>
          <a:xfrm>
            <a:off x="-11852299" y="2507897"/>
            <a:ext cx="4424623" cy="386631"/>
            <a:chOff x="180001" y="2507897"/>
            <a:chExt cx="4424623" cy="386631"/>
          </a:xfrm>
        </p:grpSpPr>
        <p:pic>
          <p:nvPicPr>
            <p:cNvPr id="198" name="Google Shape;198;p14"/>
            <p:cNvPicPr preferRelativeResize="0"/>
            <p:nvPr/>
          </p:nvPicPr>
          <p:blipFill>
            <a:blip r:embed="rId5">
              <a:alphaModFix/>
            </a:blip>
            <a:stretch>
              <a:fillRect/>
            </a:stretch>
          </p:blipFill>
          <p:spPr>
            <a:xfrm>
              <a:off x="180001" y="2507897"/>
              <a:ext cx="386600" cy="386631"/>
            </a:xfrm>
            <a:prstGeom prst="rect">
              <a:avLst/>
            </a:prstGeom>
            <a:noFill/>
            <a:ln>
              <a:noFill/>
            </a:ln>
          </p:spPr>
        </p:pic>
        <p:grpSp>
          <p:nvGrpSpPr>
            <p:cNvPr id="199" name="Google Shape;199;p14"/>
            <p:cNvGrpSpPr/>
            <p:nvPr/>
          </p:nvGrpSpPr>
          <p:grpSpPr>
            <a:xfrm>
              <a:off x="743624" y="2508379"/>
              <a:ext cx="3861000" cy="385658"/>
              <a:chOff x="801024" y="1269850"/>
              <a:chExt cx="3861000" cy="385658"/>
            </a:xfrm>
          </p:grpSpPr>
          <p:sp>
            <p:nvSpPr>
              <p:cNvPr id="200" name="Google Shape;200;p14"/>
              <p:cNvSpPr txBox="1"/>
              <p:nvPr/>
            </p:nvSpPr>
            <p:spPr>
              <a:xfrm>
                <a:off x="801026" y="1269850"/>
                <a:ext cx="14895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1200">
                    <a:solidFill>
                      <a:srgbClr val="FFCC90"/>
                    </a:solidFill>
                    <a:latin typeface="Arimo"/>
                    <a:ea typeface="Arimo"/>
                    <a:cs typeface="Arimo"/>
                    <a:sym typeface="Arimo"/>
                  </a:rPr>
                  <a:t>Mail:</a:t>
                </a:r>
                <a:endParaRPr b="1" sz="1200">
                  <a:solidFill>
                    <a:srgbClr val="FFCC90"/>
                  </a:solidFill>
                  <a:latin typeface="Arimo"/>
                  <a:ea typeface="Arimo"/>
                  <a:cs typeface="Arimo"/>
                  <a:sym typeface="Arimo"/>
                </a:endParaRPr>
              </a:p>
            </p:txBody>
          </p:sp>
          <p:sp>
            <p:nvSpPr>
              <p:cNvPr id="201" name="Google Shape;201;p14"/>
              <p:cNvSpPr txBox="1"/>
              <p:nvPr/>
            </p:nvSpPr>
            <p:spPr>
              <a:xfrm>
                <a:off x="801024" y="1470708"/>
                <a:ext cx="38610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200">
                    <a:solidFill>
                      <a:schemeClr val="lt1"/>
                    </a:solidFill>
                    <a:latin typeface="Arimo"/>
                    <a:ea typeface="Arimo"/>
                    <a:cs typeface="Arimo"/>
                    <a:sym typeface="Arimo"/>
                  </a:rPr>
                  <a:t>HealthcarePartner@mail.com</a:t>
                </a:r>
                <a:endParaRPr sz="1200">
                  <a:solidFill>
                    <a:schemeClr val="lt1"/>
                  </a:solidFill>
                  <a:latin typeface="Arimo"/>
                  <a:ea typeface="Arimo"/>
                  <a:cs typeface="Arimo"/>
                  <a:sym typeface="Arimo"/>
                </a:endParaRPr>
              </a:p>
            </p:txBody>
          </p:sp>
        </p:grpSp>
      </p:grpSp>
      <p:sp>
        <p:nvSpPr>
          <p:cNvPr id="202" name="Google Shape;202;p14"/>
          <p:cNvSpPr/>
          <p:nvPr/>
        </p:nvSpPr>
        <p:spPr>
          <a:xfrm>
            <a:off x="-12031975" y="3973275"/>
            <a:ext cx="5025600" cy="3799200"/>
          </a:xfrm>
          <a:prstGeom prst="rect">
            <a:avLst/>
          </a:prstGeom>
          <a:solidFill>
            <a:srgbClr val="1F628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3" name="Google Shape;203;p14"/>
          <p:cNvSpPr txBox="1"/>
          <p:nvPr/>
        </p:nvSpPr>
        <p:spPr>
          <a:xfrm>
            <a:off x="-11852300" y="4333450"/>
            <a:ext cx="4673100" cy="1026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b="1" lang="uk" sz="3100">
                <a:solidFill>
                  <a:schemeClr val="lt1"/>
                </a:solidFill>
                <a:latin typeface="DM Sans"/>
                <a:ea typeface="DM Sans"/>
                <a:cs typeface="DM Sans"/>
                <a:sym typeface="DM Sans"/>
              </a:rPr>
              <a:t>Preparing for </a:t>
            </a:r>
            <a:endParaRPr b="1" sz="3100">
              <a:solidFill>
                <a:schemeClr val="lt1"/>
              </a:solidFill>
              <a:latin typeface="DM Sans"/>
              <a:ea typeface="DM Sans"/>
              <a:cs typeface="DM Sans"/>
              <a:sym typeface="DM Sans"/>
            </a:endParaRPr>
          </a:p>
          <a:p>
            <a:pPr indent="0" lvl="0" marL="0" rtl="0" algn="l">
              <a:lnSpc>
                <a:spcPct val="115000"/>
              </a:lnSpc>
              <a:spcBef>
                <a:spcPts val="0"/>
              </a:spcBef>
              <a:spcAft>
                <a:spcPts val="0"/>
              </a:spcAft>
              <a:buNone/>
            </a:pPr>
            <a:r>
              <a:rPr b="1" lang="uk" sz="3100">
                <a:solidFill>
                  <a:schemeClr val="lt1"/>
                </a:solidFill>
                <a:latin typeface="DM Sans"/>
                <a:ea typeface="DM Sans"/>
                <a:cs typeface="DM Sans"/>
                <a:sym typeface="DM Sans"/>
              </a:rPr>
              <a:t>Your Appointment:</a:t>
            </a:r>
            <a:endParaRPr b="1" sz="3100">
              <a:solidFill>
                <a:schemeClr val="lt1"/>
              </a:solidFill>
              <a:latin typeface="DM Sans"/>
              <a:ea typeface="DM Sans"/>
              <a:cs typeface="DM Sans"/>
              <a:sym typeface="DM Sans"/>
            </a:endParaRPr>
          </a:p>
        </p:txBody>
      </p:sp>
      <p:sp>
        <p:nvSpPr>
          <p:cNvPr id="204" name="Google Shape;204;p14"/>
          <p:cNvSpPr txBox="1"/>
          <p:nvPr/>
        </p:nvSpPr>
        <p:spPr>
          <a:xfrm>
            <a:off x="-11852300" y="5609939"/>
            <a:ext cx="4673100" cy="184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b="1" lang="uk" sz="1200">
                <a:solidFill>
                  <a:srgbClr val="FFCC90"/>
                </a:solidFill>
                <a:latin typeface="DM Sans"/>
                <a:ea typeface="DM Sans"/>
                <a:cs typeface="DM Sans"/>
                <a:sym typeface="DM Sans"/>
              </a:rPr>
              <a:t>To make the most of your visit, here are a few tips:</a:t>
            </a:r>
            <a:endParaRPr b="1" sz="1200">
              <a:solidFill>
                <a:srgbClr val="FFCC90"/>
              </a:solidFill>
              <a:latin typeface="DM Sans"/>
              <a:ea typeface="DM Sans"/>
              <a:cs typeface="DM Sans"/>
              <a:sym typeface="DM Sans"/>
            </a:endParaRPr>
          </a:p>
        </p:txBody>
      </p:sp>
      <p:sp>
        <p:nvSpPr>
          <p:cNvPr id="205" name="Google Shape;205;p14"/>
          <p:cNvSpPr txBox="1"/>
          <p:nvPr/>
        </p:nvSpPr>
        <p:spPr>
          <a:xfrm>
            <a:off x="-11803081" y="6005900"/>
            <a:ext cx="4567800" cy="4233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b="1" lang="uk" sz="1100">
                <a:solidFill>
                  <a:srgbClr val="FFFFFF"/>
                </a:solidFill>
                <a:latin typeface="Arimo"/>
                <a:ea typeface="Arimo"/>
                <a:cs typeface="Arimo"/>
                <a:sym typeface="Arimo"/>
              </a:rPr>
              <a:t>      </a:t>
            </a:r>
            <a:r>
              <a:rPr lang="uk" sz="1100">
                <a:solidFill>
                  <a:srgbClr val="FFFFFF"/>
                </a:solidFill>
                <a:latin typeface="Arimo"/>
                <a:ea typeface="Arimo"/>
                <a:cs typeface="Arimo"/>
                <a:sym typeface="Arimo"/>
              </a:rPr>
              <a:t>•  Arrive 15 minutes before your scheduled appointment to   </a:t>
            </a:r>
            <a:endParaRPr sz="1100">
              <a:solidFill>
                <a:srgbClr val="FFFFFF"/>
              </a:solidFill>
              <a:latin typeface="Arimo"/>
              <a:ea typeface="Arimo"/>
              <a:cs typeface="Arimo"/>
              <a:sym typeface="Arimo"/>
            </a:endParaRPr>
          </a:p>
          <a:p>
            <a:pPr indent="0" lvl="0" marL="0" rtl="0" algn="l">
              <a:lnSpc>
                <a:spcPct val="150000"/>
              </a:lnSpc>
              <a:spcBef>
                <a:spcPts val="0"/>
              </a:spcBef>
              <a:spcAft>
                <a:spcPts val="0"/>
              </a:spcAft>
              <a:buNone/>
            </a:pPr>
            <a:r>
              <a:rPr lang="uk" sz="1100">
                <a:solidFill>
                  <a:srgbClr val="FFFFFF"/>
                </a:solidFill>
                <a:latin typeface="Arimo"/>
                <a:ea typeface="Arimo"/>
                <a:cs typeface="Arimo"/>
                <a:sym typeface="Arimo"/>
              </a:rPr>
              <a:t>         complete any necessary paperwork.</a:t>
            </a:r>
            <a:endParaRPr sz="1100">
              <a:solidFill>
                <a:srgbClr val="FFFFFF"/>
              </a:solidFill>
              <a:latin typeface="Arimo"/>
              <a:ea typeface="Arimo"/>
              <a:cs typeface="Arimo"/>
              <a:sym typeface="Arimo"/>
            </a:endParaRPr>
          </a:p>
        </p:txBody>
      </p:sp>
      <p:sp>
        <p:nvSpPr>
          <p:cNvPr id="206" name="Google Shape;206;p14"/>
          <p:cNvSpPr txBox="1"/>
          <p:nvPr/>
        </p:nvSpPr>
        <p:spPr>
          <a:xfrm>
            <a:off x="-11803081" y="6550917"/>
            <a:ext cx="4567800" cy="4233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lang="uk" sz="1100">
                <a:solidFill>
                  <a:srgbClr val="FFFFFF"/>
                </a:solidFill>
                <a:latin typeface="Arimo"/>
                <a:ea typeface="Arimo"/>
                <a:cs typeface="Arimo"/>
                <a:sym typeface="Arimo"/>
              </a:rPr>
              <a:t>      •  Bring your insurance information, identification, and a list of </a:t>
            </a:r>
            <a:endParaRPr sz="1100">
              <a:solidFill>
                <a:srgbClr val="FFFFFF"/>
              </a:solidFill>
              <a:latin typeface="Arimo"/>
              <a:ea typeface="Arimo"/>
              <a:cs typeface="Arimo"/>
              <a:sym typeface="Arimo"/>
            </a:endParaRPr>
          </a:p>
          <a:p>
            <a:pPr indent="0" lvl="0" marL="0" rtl="0" algn="l">
              <a:lnSpc>
                <a:spcPct val="150000"/>
              </a:lnSpc>
              <a:spcBef>
                <a:spcPts val="0"/>
              </a:spcBef>
              <a:spcAft>
                <a:spcPts val="0"/>
              </a:spcAft>
              <a:buNone/>
            </a:pPr>
            <a:r>
              <a:rPr lang="uk" sz="1100">
                <a:solidFill>
                  <a:srgbClr val="FFFFFF"/>
                </a:solidFill>
                <a:latin typeface="Arimo"/>
                <a:ea typeface="Arimo"/>
                <a:cs typeface="Arimo"/>
                <a:sym typeface="Arimo"/>
              </a:rPr>
              <a:t>         medications you are currently taking.</a:t>
            </a:r>
            <a:endParaRPr sz="1100">
              <a:solidFill>
                <a:srgbClr val="FFFFFF"/>
              </a:solidFill>
              <a:latin typeface="Arimo"/>
              <a:ea typeface="Arimo"/>
              <a:cs typeface="Arimo"/>
              <a:sym typeface="Arimo"/>
            </a:endParaRPr>
          </a:p>
        </p:txBody>
      </p:sp>
      <p:sp>
        <p:nvSpPr>
          <p:cNvPr id="207" name="Google Shape;207;p14"/>
          <p:cNvSpPr txBox="1"/>
          <p:nvPr/>
        </p:nvSpPr>
        <p:spPr>
          <a:xfrm>
            <a:off x="-11803081" y="7085747"/>
            <a:ext cx="4567800" cy="4233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lang="uk" sz="1100">
                <a:solidFill>
                  <a:srgbClr val="FFFFFF"/>
                </a:solidFill>
                <a:latin typeface="Arimo"/>
                <a:ea typeface="Arimo"/>
                <a:cs typeface="Arimo"/>
                <a:sym typeface="Arimo"/>
              </a:rPr>
              <a:t>     •  If you need to cancel or reschedule, kindly notify us at least </a:t>
            </a:r>
            <a:endParaRPr sz="1100">
              <a:solidFill>
                <a:srgbClr val="FFFFFF"/>
              </a:solidFill>
              <a:latin typeface="Arimo"/>
              <a:ea typeface="Arimo"/>
              <a:cs typeface="Arimo"/>
              <a:sym typeface="Arimo"/>
            </a:endParaRPr>
          </a:p>
          <a:p>
            <a:pPr indent="0" lvl="0" marL="0" rtl="0" algn="l">
              <a:lnSpc>
                <a:spcPct val="150000"/>
              </a:lnSpc>
              <a:spcBef>
                <a:spcPts val="0"/>
              </a:spcBef>
              <a:spcAft>
                <a:spcPts val="0"/>
              </a:spcAft>
              <a:buNone/>
            </a:pPr>
            <a:r>
              <a:rPr lang="uk" sz="1100">
                <a:solidFill>
                  <a:srgbClr val="FFFFFF"/>
                </a:solidFill>
                <a:latin typeface="Arimo"/>
                <a:ea typeface="Arimo"/>
                <a:cs typeface="Arimo"/>
                <a:sym typeface="Arimo"/>
              </a:rPr>
              <a:t>         24 hours in advance.</a:t>
            </a:r>
            <a:endParaRPr sz="1100">
              <a:solidFill>
                <a:srgbClr val="FFFFFF"/>
              </a:solidFill>
              <a:latin typeface="Arimo"/>
              <a:ea typeface="Arimo"/>
              <a:cs typeface="Arimo"/>
              <a:sym typeface="Arimo"/>
            </a:endParaRPr>
          </a:p>
        </p:txBody>
      </p:sp>
      <p:grpSp>
        <p:nvGrpSpPr>
          <p:cNvPr id="208" name="Google Shape;208;p14"/>
          <p:cNvGrpSpPr/>
          <p:nvPr/>
        </p:nvGrpSpPr>
        <p:grpSpPr>
          <a:xfrm>
            <a:off x="-10687117" y="3565707"/>
            <a:ext cx="3811200" cy="3588300"/>
            <a:chOff x="1345183" y="3565707"/>
            <a:chExt cx="3811200" cy="3588300"/>
          </a:xfrm>
        </p:grpSpPr>
        <p:sp>
          <p:nvSpPr>
            <p:cNvPr id="209" name="Google Shape;209;p14"/>
            <p:cNvSpPr/>
            <p:nvPr/>
          </p:nvSpPr>
          <p:spPr>
            <a:xfrm rot="3118120">
              <a:off x="2257669" y="3717380"/>
              <a:ext cx="1986228" cy="3284954"/>
            </a:xfrm>
            <a:prstGeom prst="triangle">
              <a:avLst>
                <a:gd fmla="val 50000" name="adj"/>
              </a:avLst>
            </a:prstGeom>
            <a:gradFill>
              <a:gsLst>
                <a:gs pos="0">
                  <a:srgbClr val="FFFFFF">
                    <a:alpha val="10196"/>
                  </a:srgbClr>
                </a:gs>
                <a:gs pos="50000">
                  <a:srgbClr val="FFFFFF">
                    <a:alpha val="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0" name="Google Shape;210;p14"/>
            <p:cNvSpPr/>
            <p:nvPr/>
          </p:nvSpPr>
          <p:spPr>
            <a:xfrm>
              <a:off x="4536600" y="4288425"/>
              <a:ext cx="74700" cy="74700"/>
            </a:xfrm>
            <a:prstGeom prst="ellipse">
              <a:avLst/>
            </a:prstGeom>
            <a:solidFill>
              <a:srgbClr val="FFFFFF">
                <a:alpha val="2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pic>
        <p:nvPicPr>
          <p:cNvPr id="211" name="Google Shape;211;p14"/>
          <p:cNvPicPr preferRelativeResize="0"/>
          <p:nvPr/>
        </p:nvPicPr>
        <p:blipFill rotWithShape="1">
          <a:blip r:embed="rId6">
            <a:alphaModFix/>
          </a:blip>
          <a:srcRect b="27724" l="0" r="0" t="11422"/>
          <a:stretch/>
        </p:blipFill>
        <p:spPr>
          <a:xfrm>
            <a:off x="0" y="5743126"/>
            <a:ext cx="5025600" cy="2038899"/>
          </a:xfrm>
          <a:prstGeom prst="rect">
            <a:avLst/>
          </a:prstGeom>
          <a:noFill/>
          <a:ln>
            <a:noFill/>
          </a:ln>
        </p:spPr>
      </p:pic>
      <p:grpSp>
        <p:nvGrpSpPr>
          <p:cNvPr id="212" name="Google Shape;212;p14"/>
          <p:cNvGrpSpPr/>
          <p:nvPr/>
        </p:nvGrpSpPr>
        <p:grpSpPr>
          <a:xfrm>
            <a:off x="180000" y="437775"/>
            <a:ext cx="4673100" cy="1495475"/>
            <a:chOff x="180000" y="437775"/>
            <a:chExt cx="4673100" cy="1495475"/>
          </a:xfrm>
        </p:grpSpPr>
        <p:sp>
          <p:nvSpPr>
            <p:cNvPr id="213" name="Google Shape;213;p14"/>
            <p:cNvSpPr txBox="1"/>
            <p:nvPr/>
          </p:nvSpPr>
          <p:spPr>
            <a:xfrm>
              <a:off x="180000" y="437775"/>
              <a:ext cx="4567800" cy="4986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b="1" lang="uk" sz="3600">
                  <a:solidFill>
                    <a:srgbClr val="117899"/>
                  </a:solidFill>
                  <a:latin typeface="DM Sans"/>
                  <a:ea typeface="DM Sans"/>
                  <a:cs typeface="DM Sans"/>
                  <a:sym typeface="DM Sans"/>
                </a:rPr>
                <a:t>About Us:</a:t>
              </a:r>
              <a:endParaRPr b="1" sz="3600">
                <a:solidFill>
                  <a:srgbClr val="117899"/>
                </a:solidFill>
                <a:latin typeface="DM Sans"/>
                <a:ea typeface="DM Sans"/>
                <a:cs typeface="DM Sans"/>
                <a:sym typeface="DM Sans"/>
              </a:endParaRPr>
            </a:p>
          </p:txBody>
        </p:sp>
        <p:sp>
          <p:nvSpPr>
            <p:cNvPr id="214" name="Google Shape;214;p14"/>
            <p:cNvSpPr txBox="1"/>
            <p:nvPr/>
          </p:nvSpPr>
          <p:spPr>
            <a:xfrm>
              <a:off x="180000" y="1194350"/>
              <a:ext cx="4673100" cy="7389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lang="uk" sz="1200">
                  <a:solidFill>
                    <a:srgbClr val="117899"/>
                  </a:solidFill>
                  <a:latin typeface="Arimo"/>
                  <a:ea typeface="Arimo"/>
                  <a:cs typeface="Arimo"/>
                  <a:sym typeface="Arimo"/>
                </a:rPr>
                <a:t>Welcome to [Medical Practice Name], where your well-being is our priority. We're dedicated to providing comprehensive and compassionate healthcare to our community.</a:t>
              </a:r>
              <a:endParaRPr sz="1200">
                <a:solidFill>
                  <a:srgbClr val="117899"/>
                </a:solidFill>
                <a:latin typeface="Arimo"/>
                <a:ea typeface="Arimo"/>
                <a:cs typeface="Arimo"/>
                <a:sym typeface="Arimo"/>
              </a:endParaRPr>
            </a:p>
          </p:txBody>
        </p:sp>
      </p:grpSp>
      <p:grpSp>
        <p:nvGrpSpPr>
          <p:cNvPr id="215" name="Google Shape;215;p14"/>
          <p:cNvGrpSpPr/>
          <p:nvPr/>
        </p:nvGrpSpPr>
        <p:grpSpPr>
          <a:xfrm>
            <a:off x="180000" y="2228935"/>
            <a:ext cx="4673100" cy="1301662"/>
            <a:chOff x="180000" y="566510"/>
            <a:chExt cx="4673100" cy="1301662"/>
          </a:xfrm>
        </p:grpSpPr>
        <p:sp>
          <p:nvSpPr>
            <p:cNvPr id="216" name="Google Shape;216;p14"/>
            <p:cNvSpPr txBox="1"/>
            <p:nvPr/>
          </p:nvSpPr>
          <p:spPr>
            <a:xfrm>
              <a:off x="180000" y="566510"/>
              <a:ext cx="4567800" cy="2910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b="1" lang="uk" sz="2100">
                  <a:solidFill>
                    <a:srgbClr val="117899"/>
                  </a:solidFill>
                  <a:latin typeface="DM Sans"/>
                  <a:ea typeface="DM Sans"/>
                  <a:cs typeface="DM Sans"/>
                  <a:sym typeface="DM Sans"/>
                </a:rPr>
                <a:t>Our mission:</a:t>
              </a:r>
              <a:endParaRPr b="1" sz="2100">
                <a:solidFill>
                  <a:srgbClr val="117899"/>
                </a:solidFill>
                <a:latin typeface="DM Sans"/>
                <a:ea typeface="DM Sans"/>
                <a:cs typeface="DM Sans"/>
                <a:sym typeface="DM Sans"/>
              </a:endParaRPr>
            </a:p>
          </p:txBody>
        </p:sp>
        <p:sp>
          <p:nvSpPr>
            <p:cNvPr id="217" name="Google Shape;217;p14"/>
            <p:cNvSpPr txBox="1"/>
            <p:nvPr/>
          </p:nvSpPr>
          <p:spPr>
            <a:xfrm>
              <a:off x="180000" y="1129272"/>
              <a:ext cx="4673100" cy="7389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lang="uk" sz="1200">
                  <a:solidFill>
                    <a:srgbClr val="117899"/>
                  </a:solidFill>
                  <a:latin typeface="Arimo"/>
                  <a:ea typeface="Arimo"/>
                  <a:cs typeface="Arimo"/>
                  <a:sym typeface="Arimo"/>
                </a:rPr>
                <a:t>Our mission is to deliver personalized medical care with a focus on wellness, ensuring every patient receives the attention they </a:t>
              </a:r>
              <a:endParaRPr sz="1200">
                <a:solidFill>
                  <a:srgbClr val="117899"/>
                </a:solidFill>
                <a:latin typeface="Arimo"/>
                <a:ea typeface="Arimo"/>
                <a:cs typeface="Arimo"/>
                <a:sym typeface="Arimo"/>
              </a:endParaRPr>
            </a:p>
            <a:p>
              <a:pPr indent="0" lvl="0" marL="0" rtl="0" algn="l">
                <a:lnSpc>
                  <a:spcPct val="150000"/>
                </a:lnSpc>
                <a:spcBef>
                  <a:spcPts val="0"/>
                </a:spcBef>
                <a:spcAft>
                  <a:spcPts val="0"/>
                </a:spcAft>
                <a:buNone/>
              </a:pPr>
              <a:r>
                <a:rPr lang="uk" sz="1200">
                  <a:solidFill>
                    <a:srgbClr val="117899"/>
                  </a:solidFill>
                  <a:latin typeface="Arimo"/>
                  <a:ea typeface="Arimo"/>
                  <a:cs typeface="Arimo"/>
                  <a:sym typeface="Arimo"/>
                </a:rPr>
                <a:t>deserve.</a:t>
              </a:r>
              <a:endParaRPr sz="1200">
                <a:solidFill>
                  <a:srgbClr val="117899"/>
                </a:solidFill>
                <a:latin typeface="Arimo"/>
                <a:ea typeface="Arimo"/>
                <a:cs typeface="Arimo"/>
                <a:sym typeface="Arimo"/>
              </a:endParaRPr>
            </a:p>
          </p:txBody>
        </p:sp>
      </p:grpSp>
      <p:grpSp>
        <p:nvGrpSpPr>
          <p:cNvPr id="218" name="Google Shape;218;p14"/>
          <p:cNvGrpSpPr/>
          <p:nvPr/>
        </p:nvGrpSpPr>
        <p:grpSpPr>
          <a:xfrm>
            <a:off x="180000" y="3826285"/>
            <a:ext cx="4673100" cy="1578562"/>
            <a:chOff x="180000" y="566510"/>
            <a:chExt cx="4673100" cy="1578562"/>
          </a:xfrm>
        </p:grpSpPr>
        <p:sp>
          <p:nvSpPr>
            <p:cNvPr id="219" name="Google Shape;219;p14"/>
            <p:cNvSpPr txBox="1"/>
            <p:nvPr/>
          </p:nvSpPr>
          <p:spPr>
            <a:xfrm>
              <a:off x="180000" y="566510"/>
              <a:ext cx="4567800" cy="2910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b="1" lang="uk" sz="2100">
                  <a:solidFill>
                    <a:srgbClr val="117899"/>
                  </a:solidFill>
                  <a:latin typeface="DM Sans"/>
                  <a:ea typeface="DM Sans"/>
                  <a:cs typeface="DM Sans"/>
                  <a:sym typeface="DM Sans"/>
                </a:rPr>
                <a:t>Expert Care Team:</a:t>
              </a:r>
              <a:endParaRPr b="1" sz="2100">
                <a:solidFill>
                  <a:srgbClr val="117899"/>
                </a:solidFill>
                <a:latin typeface="DM Sans"/>
                <a:ea typeface="DM Sans"/>
                <a:cs typeface="DM Sans"/>
                <a:sym typeface="DM Sans"/>
              </a:endParaRPr>
            </a:p>
          </p:txBody>
        </p:sp>
        <p:sp>
          <p:nvSpPr>
            <p:cNvPr id="220" name="Google Shape;220;p14"/>
            <p:cNvSpPr txBox="1"/>
            <p:nvPr/>
          </p:nvSpPr>
          <p:spPr>
            <a:xfrm>
              <a:off x="180000" y="1129272"/>
              <a:ext cx="4673100" cy="10158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lang="uk" sz="1200">
                  <a:solidFill>
                    <a:srgbClr val="117899"/>
                  </a:solidFill>
                  <a:latin typeface="Arimo"/>
                  <a:ea typeface="Arimo"/>
                  <a:cs typeface="Arimo"/>
                  <a:sym typeface="Arimo"/>
                </a:rPr>
                <a:t>We take pride in our team of experienced healthcare professionals who are committed to excellence. Our doctors, specialists, nurses, and support staff work collaboratively to ensure comprehensive and individualized care for every patient.</a:t>
              </a:r>
              <a:endParaRPr sz="1200">
                <a:solidFill>
                  <a:srgbClr val="117899"/>
                </a:solidFill>
                <a:latin typeface="Arimo"/>
                <a:ea typeface="Arimo"/>
                <a:cs typeface="Arimo"/>
                <a:sym typeface="Arimo"/>
              </a:endParaRPr>
            </a:p>
          </p:txBody>
        </p:sp>
      </p:grpSp>
      <p:grpSp>
        <p:nvGrpSpPr>
          <p:cNvPr id="221" name="Google Shape;221;p14"/>
          <p:cNvGrpSpPr/>
          <p:nvPr/>
        </p:nvGrpSpPr>
        <p:grpSpPr>
          <a:xfrm>
            <a:off x="4211845" y="252875"/>
            <a:ext cx="571318" cy="566406"/>
            <a:chOff x="5433269" y="4791825"/>
            <a:chExt cx="561381" cy="556500"/>
          </a:xfrm>
        </p:grpSpPr>
        <p:sp>
          <p:nvSpPr>
            <p:cNvPr id="222" name="Google Shape;222;p14"/>
            <p:cNvSpPr/>
            <p:nvPr/>
          </p:nvSpPr>
          <p:spPr>
            <a:xfrm>
              <a:off x="5433275" y="4791825"/>
              <a:ext cx="59400" cy="59400"/>
            </a:xfrm>
            <a:prstGeom prst="ellipse">
              <a:avLst/>
            </a:prstGeom>
            <a:solidFill>
              <a:srgbClr val="D2DFE8">
                <a:alpha val="498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3" name="Google Shape;223;p14"/>
            <p:cNvSpPr/>
            <p:nvPr/>
          </p:nvSpPr>
          <p:spPr>
            <a:xfrm>
              <a:off x="5433275" y="4916100"/>
              <a:ext cx="59400" cy="59400"/>
            </a:xfrm>
            <a:prstGeom prst="ellipse">
              <a:avLst/>
            </a:prstGeom>
            <a:solidFill>
              <a:srgbClr val="D2DFE8">
                <a:alpha val="498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4" name="Google Shape;224;p14"/>
            <p:cNvSpPr/>
            <p:nvPr/>
          </p:nvSpPr>
          <p:spPr>
            <a:xfrm>
              <a:off x="5433275" y="5040375"/>
              <a:ext cx="59400" cy="59400"/>
            </a:xfrm>
            <a:prstGeom prst="ellipse">
              <a:avLst/>
            </a:prstGeom>
            <a:solidFill>
              <a:srgbClr val="D2DFE8">
                <a:alpha val="498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5" name="Google Shape;225;p14"/>
            <p:cNvSpPr/>
            <p:nvPr/>
          </p:nvSpPr>
          <p:spPr>
            <a:xfrm>
              <a:off x="5558769" y="4791825"/>
              <a:ext cx="59400" cy="59400"/>
            </a:xfrm>
            <a:prstGeom prst="ellipse">
              <a:avLst/>
            </a:prstGeom>
            <a:solidFill>
              <a:srgbClr val="D2DFE8">
                <a:alpha val="498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6" name="Google Shape;226;p14"/>
            <p:cNvSpPr/>
            <p:nvPr/>
          </p:nvSpPr>
          <p:spPr>
            <a:xfrm>
              <a:off x="5558769" y="4916100"/>
              <a:ext cx="59400" cy="59400"/>
            </a:xfrm>
            <a:prstGeom prst="ellipse">
              <a:avLst/>
            </a:prstGeom>
            <a:solidFill>
              <a:srgbClr val="D2DFE8">
                <a:alpha val="498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7" name="Google Shape;227;p14"/>
            <p:cNvSpPr/>
            <p:nvPr/>
          </p:nvSpPr>
          <p:spPr>
            <a:xfrm>
              <a:off x="5558769" y="5040375"/>
              <a:ext cx="59400" cy="59400"/>
            </a:xfrm>
            <a:prstGeom prst="ellipse">
              <a:avLst/>
            </a:prstGeom>
            <a:solidFill>
              <a:srgbClr val="D2DFE8">
                <a:alpha val="498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8" name="Google Shape;228;p14"/>
            <p:cNvSpPr/>
            <p:nvPr/>
          </p:nvSpPr>
          <p:spPr>
            <a:xfrm>
              <a:off x="5684263" y="4791825"/>
              <a:ext cx="59400" cy="59400"/>
            </a:xfrm>
            <a:prstGeom prst="ellipse">
              <a:avLst/>
            </a:prstGeom>
            <a:solidFill>
              <a:srgbClr val="D2DFE8">
                <a:alpha val="498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9" name="Google Shape;229;p14"/>
            <p:cNvSpPr/>
            <p:nvPr/>
          </p:nvSpPr>
          <p:spPr>
            <a:xfrm>
              <a:off x="5684263" y="4916100"/>
              <a:ext cx="59400" cy="59400"/>
            </a:xfrm>
            <a:prstGeom prst="ellipse">
              <a:avLst/>
            </a:prstGeom>
            <a:solidFill>
              <a:srgbClr val="D2DFE8">
                <a:alpha val="498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0" name="Google Shape;230;p14"/>
            <p:cNvSpPr/>
            <p:nvPr/>
          </p:nvSpPr>
          <p:spPr>
            <a:xfrm>
              <a:off x="5684263" y="5040375"/>
              <a:ext cx="59400" cy="59400"/>
            </a:xfrm>
            <a:prstGeom prst="ellipse">
              <a:avLst/>
            </a:prstGeom>
            <a:solidFill>
              <a:srgbClr val="D2DFE8">
                <a:alpha val="498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1" name="Google Shape;231;p14"/>
            <p:cNvSpPr/>
            <p:nvPr/>
          </p:nvSpPr>
          <p:spPr>
            <a:xfrm>
              <a:off x="5809756" y="4791825"/>
              <a:ext cx="59400" cy="59400"/>
            </a:xfrm>
            <a:prstGeom prst="ellipse">
              <a:avLst/>
            </a:prstGeom>
            <a:solidFill>
              <a:srgbClr val="D2DFE8">
                <a:alpha val="498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2" name="Google Shape;232;p14"/>
            <p:cNvSpPr/>
            <p:nvPr/>
          </p:nvSpPr>
          <p:spPr>
            <a:xfrm>
              <a:off x="5809756" y="4916100"/>
              <a:ext cx="59400" cy="59400"/>
            </a:xfrm>
            <a:prstGeom prst="ellipse">
              <a:avLst/>
            </a:prstGeom>
            <a:solidFill>
              <a:srgbClr val="D2DFE8">
                <a:alpha val="498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3" name="Google Shape;233;p14"/>
            <p:cNvSpPr/>
            <p:nvPr/>
          </p:nvSpPr>
          <p:spPr>
            <a:xfrm>
              <a:off x="5809756" y="5040375"/>
              <a:ext cx="59400" cy="59400"/>
            </a:xfrm>
            <a:prstGeom prst="ellipse">
              <a:avLst/>
            </a:prstGeom>
            <a:solidFill>
              <a:srgbClr val="D2DFE8">
                <a:alpha val="498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4" name="Google Shape;234;p14"/>
            <p:cNvSpPr/>
            <p:nvPr/>
          </p:nvSpPr>
          <p:spPr>
            <a:xfrm>
              <a:off x="5935250" y="4791825"/>
              <a:ext cx="59400" cy="59400"/>
            </a:xfrm>
            <a:prstGeom prst="ellipse">
              <a:avLst/>
            </a:prstGeom>
            <a:solidFill>
              <a:srgbClr val="D2DFE8">
                <a:alpha val="498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5" name="Google Shape;235;p14"/>
            <p:cNvSpPr/>
            <p:nvPr/>
          </p:nvSpPr>
          <p:spPr>
            <a:xfrm>
              <a:off x="5935250" y="4916100"/>
              <a:ext cx="59400" cy="59400"/>
            </a:xfrm>
            <a:prstGeom prst="ellipse">
              <a:avLst/>
            </a:prstGeom>
            <a:solidFill>
              <a:srgbClr val="D2DFE8">
                <a:alpha val="498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6" name="Google Shape;236;p14"/>
            <p:cNvSpPr/>
            <p:nvPr/>
          </p:nvSpPr>
          <p:spPr>
            <a:xfrm>
              <a:off x="5935250" y="5040375"/>
              <a:ext cx="59400" cy="59400"/>
            </a:xfrm>
            <a:prstGeom prst="ellipse">
              <a:avLst/>
            </a:prstGeom>
            <a:solidFill>
              <a:srgbClr val="D2DFE8">
                <a:alpha val="498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7" name="Google Shape;237;p14"/>
            <p:cNvSpPr/>
            <p:nvPr/>
          </p:nvSpPr>
          <p:spPr>
            <a:xfrm>
              <a:off x="5433269" y="5164650"/>
              <a:ext cx="59400" cy="59400"/>
            </a:xfrm>
            <a:prstGeom prst="ellipse">
              <a:avLst/>
            </a:prstGeom>
            <a:solidFill>
              <a:srgbClr val="D2DFE8">
                <a:alpha val="498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8" name="Google Shape;238;p14"/>
            <p:cNvSpPr/>
            <p:nvPr/>
          </p:nvSpPr>
          <p:spPr>
            <a:xfrm>
              <a:off x="5433269" y="5288925"/>
              <a:ext cx="59400" cy="59400"/>
            </a:xfrm>
            <a:prstGeom prst="ellipse">
              <a:avLst/>
            </a:prstGeom>
            <a:solidFill>
              <a:srgbClr val="D2DFE8">
                <a:alpha val="498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9" name="Google Shape;239;p14"/>
            <p:cNvSpPr/>
            <p:nvPr/>
          </p:nvSpPr>
          <p:spPr>
            <a:xfrm>
              <a:off x="5558763" y="5164650"/>
              <a:ext cx="59400" cy="59400"/>
            </a:xfrm>
            <a:prstGeom prst="ellipse">
              <a:avLst/>
            </a:prstGeom>
            <a:solidFill>
              <a:srgbClr val="D2DFE8">
                <a:alpha val="498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0" name="Google Shape;240;p14"/>
            <p:cNvSpPr/>
            <p:nvPr/>
          </p:nvSpPr>
          <p:spPr>
            <a:xfrm>
              <a:off x="5558763" y="5288925"/>
              <a:ext cx="59400" cy="59400"/>
            </a:xfrm>
            <a:prstGeom prst="ellipse">
              <a:avLst/>
            </a:prstGeom>
            <a:solidFill>
              <a:srgbClr val="D2DFE8">
                <a:alpha val="498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1" name="Google Shape;241;p14"/>
            <p:cNvSpPr/>
            <p:nvPr/>
          </p:nvSpPr>
          <p:spPr>
            <a:xfrm>
              <a:off x="5684256" y="5164650"/>
              <a:ext cx="59400" cy="59400"/>
            </a:xfrm>
            <a:prstGeom prst="ellipse">
              <a:avLst/>
            </a:prstGeom>
            <a:solidFill>
              <a:srgbClr val="D2DFE8">
                <a:alpha val="498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2" name="Google Shape;242;p14"/>
            <p:cNvSpPr/>
            <p:nvPr/>
          </p:nvSpPr>
          <p:spPr>
            <a:xfrm>
              <a:off x="5684256" y="5288925"/>
              <a:ext cx="59400" cy="59400"/>
            </a:xfrm>
            <a:prstGeom prst="ellipse">
              <a:avLst/>
            </a:prstGeom>
            <a:solidFill>
              <a:srgbClr val="D2DFE8">
                <a:alpha val="498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3" name="Google Shape;243;p14"/>
            <p:cNvSpPr/>
            <p:nvPr/>
          </p:nvSpPr>
          <p:spPr>
            <a:xfrm>
              <a:off x="5809750" y="5164650"/>
              <a:ext cx="59400" cy="59400"/>
            </a:xfrm>
            <a:prstGeom prst="ellipse">
              <a:avLst/>
            </a:prstGeom>
            <a:solidFill>
              <a:srgbClr val="D2DFE8">
                <a:alpha val="498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4" name="Google Shape;244;p14"/>
            <p:cNvSpPr/>
            <p:nvPr/>
          </p:nvSpPr>
          <p:spPr>
            <a:xfrm>
              <a:off x="5809750" y="5288925"/>
              <a:ext cx="59400" cy="59400"/>
            </a:xfrm>
            <a:prstGeom prst="ellipse">
              <a:avLst/>
            </a:prstGeom>
            <a:solidFill>
              <a:srgbClr val="D2DFE8">
                <a:alpha val="498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5" name="Google Shape;245;p14"/>
            <p:cNvSpPr/>
            <p:nvPr/>
          </p:nvSpPr>
          <p:spPr>
            <a:xfrm>
              <a:off x="5935250" y="5164650"/>
              <a:ext cx="59400" cy="59400"/>
            </a:xfrm>
            <a:prstGeom prst="ellipse">
              <a:avLst/>
            </a:prstGeom>
            <a:solidFill>
              <a:srgbClr val="D2DFE8">
                <a:alpha val="498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6" name="Google Shape;246;p14"/>
            <p:cNvSpPr/>
            <p:nvPr/>
          </p:nvSpPr>
          <p:spPr>
            <a:xfrm>
              <a:off x="5935250" y="5288925"/>
              <a:ext cx="59400" cy="59400"/>
            </a:xfrm>
            <a:prstGeom prst="ellipse">
              <a:avLst/>
            </a:prstGeom>
            <a:solidFill>
              <a:srgbClr val="D2DFE8">
                <a:alpha val="498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247" name="Google Shape;247;p14"/>
          <p:cNvSpPr txBox="1"/>
          <p:nvPr/>
        </p:nvSpPr>
        <p:spPr>
          <a:xfrm>
            <a:off x="5262725" y="437775"/>
            <a:ext cx="3657600" cy="4986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b="1" lang="uk" sz="3600">
                <a:solidFill>
                  <a:srgbClr val="117899"/>
                </a:solidFill>
                <a:latin typeface="DM Sans"/>
                <a:ea typeface="DM Sans"/>
                <a:cs typeface="DM Sans"/>
                <a:sym typeface="DM Sans"/>
              </a:rPr>
              <a:t>Our Services:</a:t>
            </a:r>
            <a:endParaRPr b="1" sz="3600">
              <a:solidFill>
                <a:srgbClr val="117899"/>
              </a:solidFill>
              <a:latin typeface="DM Sans"/>
              <a:ea typeface="DM Sans"/>
              <a:cs typeface="DM Sans"/>
              <a:sym typeface="DM Sans"/>
            </a:endParaRPr>
          </a:p>
        </p:txBody>
      </p:sp>
      <p:grpSp>
        <p:nvGrpSpPr>
          <p:cNvPr id="248" name="Google Shape;248;p14"/>
          <p:cNvGrpSpPr/>
          <p:nvPr/>
        </p:nvGrpSpPr>
        <p:grpSpPr>
          <a:xfrm>
            <a:off x="5262725" y="1194350"/>
            <a:ext cx="2604000" cy="1022975"/>
            <a:chOff x="5262725" y="1194350"/>
            <a:chExt cx="2604000" cy="1022975"/>
          </a:xfrm>
        </p:grpSpPr>
        <p:sp>
          <p:nvSpPr>
            <p:cNvPr id="249" name="Google Shape;249;p14"/>
            <p:cNvSpPr txBox="1"/>
            <p:nvPr/>
          </p:nvSpPr>
          <p:spPr>
            <a:xfrm>
              <a:off x="5262725" y="1194350"/>
              <a:ext cx="2604000" cy="1848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b="1" lang="uk" sz="1200">
                  <a:solidFill>
                    <a:srgbClr val="117899"/>
                  </a:solidFill>
                  <a:latin typeface="Arimo"/>
                  <a:ea typeface="Arimo"/>
                  <a:cs typeface="Arimo"/>
                  <a:sym typeface="Arimo"/>
                </a:rPr>
                <a:t>Primary Care Services:</a:t>
              </a:r>
              <a:endParaRPr sz="1200">
                <a:solidFill>
                  <a:srgbClr val="117899"/>
                </a:solidFill>
                <a:latin typeface="Arimo"/>
                <a:ea typeface="Arimo"/>
                <a:cs typeface="Arimo"/>
                <a:sym typeface="Arimo"/>
              </a:endParaRPr>
            </a:p>
          </p:txBody>
        </p:sp>
        <p:sp>
          <p:nvSpPr>
            <p:cNvPr id="250" name="Google Shape;250;p14"/>
            <p:cNvSpPr txBox="1"/>
            <p:nvPr/>
          </p:nvSpPr>
          <p:spPr>
            <a:xfrm>
              <a:off x="5262725" y="1478425"/>
              <a:ext cx="2604000" cy="7389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lang="uk" sz="1200">
                  <a:solidFill>
                    <a:srgbClr val="117899"/>
                  </a:solidFill>
                  <a:latin typeface="Arimo"/>
                  <a:ea typeface="Arimo"/>
                  <a:cs typeface="Arimo"/>
                  <a:sym typeface="Arimo"/>
                </a:rPr>
                <a:t>      •  Annual check-ups</a:t>
              </a:r>
              <a:endParaRPr sz="1200">
                <a:solidFill>
                  <a:srgbClr val="117899"/>
                </a:solidFill>
                <a:latin typeface="Arimo"/>
                <a:ea typeface="Arimo"/>
                <a:cs typeface="Arimo"/>
                <a:sym typeface="Arimo"/>
              </a:endParaRPr>
            </a:p>
            <a:p>
              <a:pPr indent="0" lvl="0" marL="0" rtl="0" algn="l">
                <a:lnSpc>
                  <a:spcPct val="150000"/>
                </a:lnSpc>
                <a:spcBef>
                  <a:spcPts val="0"/>
                </a:spcBef>
                <a:spcAft>
                  <a:spcPts val="0"/>
                </a:spcAft>
                <a:buNone/>
              </a:pPr>
              <a:r>
                <a:rPr lang="uk" sz="1200">
                  <a:solidFill>
                    <a:srgbClr val="117899"/>
                  </a:solidFill>
                  <a:latin typeface="Arimo"/>
                  <a:ea typeface="Arimo"/>
                  <a:cs typeface="Arimo"/>
                  <a:sym typeface="Arimo"/>
                </a:rPr>
                <a:t>      •  Preventive care</a:t>
              </a:r>
              <a:endParaRPr sz="1200">
                <a:solidFill>
                  <a:srgbClr val="117899"/>
                </a:solidFill>
                <a:latin typeface="Arimo"/>
                <a:ea typeface="Arimo"/>
                <a:cs typeface="Arimo"/>
                <a:sym typeface="Arimo"/>
              </a:endParaRPr>
            </a:p>
            <a:p>
              <a:pPr indent="0" lvl="0" marL="0" rtl="0" algn="l">
                <a:lnSpc>
                  <a:spcPct val="150000"/>
                </a:lnSpc>
                <a:spcBef>
                  <a:spcPts val="0"/>
                </a:spcBef>
                <a:spcAft>
                  <a:spcPts val="0"/>
                </a:spcAft>
                <a:buNone/>
              </a:pPr>
              <a:r>
                <a:rPr lang="uk" sz="1200">
                  <a:solidFill>
                    <a:srgbClr val="117899"/>
                  </a:solidFill>
                  <a:latin typeface="Arimo"/>
                  <a:ea typeface="Arimo"/>
                  <a:cs typeface="Arimo"/>
                  <a:sym typeface="Arimo"/>
                </a:rPr>
                <a:t>      •  Vaccinations</a:t>
              </a:r>
              <a:endParaRPr sz="1200">
                <a:solidFill>
                  <a:srgbClr val="117899"/>
                </a:solidFill>
                <a:latin typeface="Arimo"/>
                <a:ea typeface="Arimo"/>
                <a:cs typeface="Arimo"/>
                <a:sym typeface="Arimo"/>
              </a:endParaRPr>
            </a:p>
          </p:txBody>
        </p:sp>
      </p:grpSp>
      <p:grpSp>
        <p:nvGrpSpPr>
          <p:cNvPr id="251" name="Google Shape;251;p14"/>
          <p:cNvGrpSpPr/>
          <p:nvPr/>
        </p:nvGrpSpPr>
        <p:grpSpPr>
          <a:xfrm>
            <a:off x="5262725" y="2542725"/>
            <a:ext cx="2604000" cy="2408375"/>
            <a:chOff x="5262725" y="1194350"/>
            <a:chExt cx="2604000" cy="2408375"/>
          </a:xfrm>
        </p:grpSpPr>
        <p:sp>
          <p:nvSpPr>
            <p:cNvPr id="252" name="Google Shape;252;p14"/>
            <p:cNvSpPr txBox="1"/>
            <p:nvPr/>
          </p:nvSpPr>
          <p:spPr>
            <a:xfrm>
              <a:off x="5262725" y="1194350"/>
              <a:ext cx="2604000" cy="1848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b="1" lang="uk" sz="1200">
                  <a:solidFill>
                    <a:srgbClr val="117899"/>
                  </a:solidFill>
                  <a:latin typeface="Arimo"/>
                  <a:ea typeface="Arimo"/>
                  <a:cs typeface="Arimo"/>
                  <a:sym typeface="Arimo"/>
                </a:rPr>
                <a:t>Specialized Care:</a:t>
              </a:r>
              <a:endParaRPr sz="1200">
                <a:solidFill>
                  <a:srgbClr val="117899"/>
                </a:solidFill>
                <a:latin typeface="Arimo"/>
                <a:ea typeface="Arimo"/>
                <a:cs typeface="Arimo"/>
                <a:sym typeface="Arimo"/>
              </a:endParaRPr>
            </a:p>
          </p:txBody>
        </p:sp>
        <p:sp>
          <p:nvSpPr>
            <p:cNvPr id="253" name="Google Shape;253;p14"/>
            <p:cNvSpPr txBox="1"/>
            <p:nvPr/>
          </p:nvSpPr>
          <p:spPr>
            <a:xfrm>
              <a:off x="5262725" y="1478425"/>
              <a:ext cx="2604000" cy="21243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lang="uk" sz="1200">
                  <a:solidFill>
                    <a:srgbClr val="117899"/>
                  </a:solidFill>
                  <a:latin typeface="Arimo"/>
                  <a:ea typeface="Arimo"/>
                  <a:cs typeface="Arimo"/>
                  <a:sym typeface="Arimo"/>
                </a:rPr>
                <a:t>    </a:t>
              </a:r>
              <a:r>
                <a:rPr lang="uk" sz="1200">
                  <a:solidFill>
                    <a:srgbClr val="117899"/>
                  </a:solidFill>
                  <a:latin typeface="Arimo"/>
                  <a:ea typeface="Arimo"/>
                  <a:cs typeface="Arimo"/>
                  <a:sym typeface="Arimo"/>
                </a:rPr>
                <a:t> </a:t>
              </a:r>
              <a:r>
                <a:rPr lang="uk" sz="1200">
                  <a:solidFill>
                    <a:srgbClr val="117899"/>
                  </a:solidFill>
                  <a:latin typeface="Arimo"/>
                  <a:ea typeface="Arimo"/>
                  <a:cs typeface="Arimo"/>
                  <a:sym typeface="Arimo"/>
                </a:rPr>
                <a:t> •  Cardiology</a:t>
              </a:r>
              <a:endParaRPr sz="1200">
                <a:solidFill>
                  <a:srgbClr val="117899"/>
                </a:solidFill>
                <a:latin typeface="Arimo"/>
                <a:ea typeface="Arimo"/>
                <a:cs typeface="Arimo"/>
                <a:sym typeface="Arimo"/>
              </a:endParaRPr>
            </a:p>
            <a:p>
              <a:pPr indent="0" lvl="0" marL="0" rtl="0" algn="l">
                <a:lnSpc>
                  <a:spcPct val="150000"/>
                </a:lnSpc>
                <a:spcBef>
                  <a:spcPts val="0"/>
                </a:spcBef>
                <a:spcAft>
                  <a:spcPts val="0"/>
                </a:spcAft>
                <a:buNone/>
              </a:pPr>
              <a:r>
                <a:rPr lang="uk" sz="1200">
                  <a:solidFill>
                    <a:srgbClr val="117899"/>
                  </a:solidFill>
                  <a:latin typeface="Arimo"/>
                  <a:ea typeface="Arimo"/>
                  <a:cs typeface="Arimo"/>
                  <a:sym typeface="Arimo"/>
                </a:rPr>
                <a:t>      •  Dermatology</a:t>
              </a:r>
              <a:endParaRPr sz="1200">
                <a:solidFill>
                  <a:srgbClr val="117899"/>
                </a:solidFill>
                <a:latin typeface="Arimo"/>
                <a:ea typeface="Arimo"/>
                <a:cs typeface="Arimo"/>
                <a:sym typeface="Arimo"/>
              </a:endParaRPr>
            </a:p>
            <a:p>
              <a:pPr indent="0" lvl="0" marL="0" rtl="0" algn="l">
                <a:lnSpc>
                  <a:spcPct val="150000"/>
                </a:lnSpc>
                <a:spcBef>
                  <a:spcPts val="0"/>
                </a:spcBef>
                <a:spcAft>
                  <a:spcPts val="0"/>
                </a:spcAft>
                <a:buNone/>
              </a:pPr>
              <a:r>
                <a:rPr lang="uk" sz="1200">
                  <a:solidFill>
                    <a:srgbClr val="117899"/>
                  </a:solidFill>
                  <a:latin typeface="Arimo"/>
                  <a:ea typeface="Arimo"/>
                  <a:cs typeface="Arimo"/>
                  <a:sym typeface="Arimo"/>
                </a:rPr>
                <a:t>      </a:t>
              </a:r>
              <a:r>
                <a:rPr lang="uk" sz="1200">
                  <a:solidFill>
                    <a:srgbClr val="117899"/>
                  </a:solidFill>
                  <a:latin typeface="Arimo"/>
                  <a:ea typeface="Arimo"/>
                  <a:cs typeface="Arimo"/>
                  <a:sym typeface="Arimo"/>
                </a:rPr>
                <a:t>•  Oncology</a:t>
              </a:r>
              <a:endParaRPr sz="1200">
                <a:solidFill>
                  <a:srgbClr val="117899"/>
                </a:solidFill>
                <a:latin typeface="Arimo"/>
                <a:ea typeface="Arimo"/>
                <a:cs typeface="Arimo"/>
                <a:sym typeface="Arimo"/>
              </a:endParaRPr>
            </a:p>
            <a:p>
              <a:pPr indent="0" lvl="0" marL="0" rtl="0" algn="l">
                <a:lnSpc>
                  <a:spcPct val="150000"/>
                </a:lnSpc>
                <a:spcBef>
                  <a:spcPts val="0"/>
                </a:spcBef>
                <a:spcAft>
                  <a:spcPts val="0"/>
                </a:spcAft>
                <a:buNone/>
              </a:pPr>
              <a:r>
                <a:rPr lang="uk" sz="1200">
                  <a:solidFill>
                    <a:srgbClr val="117899"/>
                  </a:solidFill>
                  <a:latin typeface="Arimo"/>
                  <a:ea typeface="Arimo"/>
                  <a:cs typeface="Arimo"/>
                  <a:sym typeface="Arimo"/>
                </a:rPr>
                <a:t>      •  Neurology</a:t>
              </a:r>
              <a:endParaRPr sz="1200">
                <a:solidFill>
                  <a:srgbClr val="117899"/>
                </a:solidFill>
                <a:latin typeface="Arimo"/>
                <a:ea typeface="Arimo"/>
                <a:cs typeface="Arimo"/>
                <a:sym typeface="Arimo"/>
              </a:endParaRPr>
            </a:p>
            <a:p>
              <a:pPr indent="0" lvl="0" marL="0" rtl="0" algn="l">
                <a:lnSpc>
                  <a:spcPct val="150000"/>
                </a:lnSpc>
                <a:spcBef>
                  <a:spcPts val="0"/>
                </a:spcBef>
                <a:spcAft>
                  <a:spcPts val="0"/>
                </a:spcAft>
                <a:buNone/>
              </a:pPr>
              <a:r>
                <a:rPr lang="uk" sz="1200">
                  <a:solidFill>
                    <a:srgbClr val="117899"/>
                  </a:solidFill>
                  <a:latin typeface="Arimo"/>
                  <a:ea typeface="Arimo"/>
                  <a:cs typeface="Arimo"/>
                  <a:sym typeface="Arimo"/>
                </a:rPr>
                <a:t>      •  Orthopedics</a:t>
              </a:r>
              <a:endParaRPr sz="1200">
                <a:solidFill>
                  <a:srgbClr val="117899"/>
                </a:solidFill>
                <a:latin typeface="Arimo"/>
                <a:ea typeface="Arimo"/>
                <a:cs typeface="Arimo"/>
                <a:sym typeface="Arimo"/>
              </a:endParaRPr>
            </a:p>
            <a:p>
              <a:pPr indent="0" lvl="0" marL="0" rtl="0" algn="l">
                <a:lnSpc>
                  <a:spcPct val="150000"/>
                </a:lnSpc>
                <a:spcBef>
                  <a:spcPts val="0"/>
                </a:spcBef>
                <a:spcAft>
                  <a:spcPts val="0"/>
                </a:spcAft>
                <a:buNone/>
              </a:pPr>
              <a:r>
                <a:rPr lang="uk" sz="1200">
                  <a:solidFill>
                    <a:srgbClr val="117899"/>
                  </a:solidFill>
                  <a:latin typeface="Arimo"/>
                  <a:ea typeface="Arimo"/>
                  <a:cs typeface="Arimo"/>
                  <a:sym typeface="Arimo"/>
                </a:rPr>
                <a:t>      •  Gastroenterology</a:t>
              </a:r>
              <a:endParaRPr sz="1200">
                <a:solidFill>
                  <a:srgbClr val="117899"/>
                </a:solidFill>
                <a:latin typeface="Arimo"/>
                <a:ea typeface="Arimo"/>
                <a:cs typeface="Arimo"/>
                <a:sym typeface="Arimo"/>
              </a:endParaRPr>
            </a:p>
            <a:p>
              <a:pPr indent="0" lvl="0" marL="0" rtl="0" algn="l">
                <a:lnSpc>
                  <a:spcPct val="150000"/>
                </a:lnSpc>
                <a:spcBef>
                  <a:spcPts val="0"/>
                </a:spcBef>
                <a:spcAft>
                  <a:spcPts val="0"/>
                </a:spcAft>
                <a:buNone/>
              </a:pPr>
              <a:r>
                <a:rPr lang="uk" sz="1200">
                  <a:solidFill>
                    <a:srgbClr val="117899"/>
                  </a:solidFill>
                  <a:latin typeface="Arimo"/>
                  <a:ea typeface="Arimo"/>
                  <a:cs typeface="Arimo"/>
                  <a:sym typeface="Arimo"/>
                </a:rPr>
                <a:t>      •  Pediatrics</a:t>
              </a:r>
              <a:endParaRPr sz="1200">
                <a:solidFill>
                  <a:srgbClr val="117899"/>
                </a:solidFill>
                <a:latin typeface="Arimo"/>
                <a:ea typeface="Arimo"/>
                <a:cs typeface="Arimo"/>
                <a:sym typeface="Arimo"/>
              </a:endParaRPr>
            </a:p>
            <a:p>
              <a:pPr indent="0" lvl="0" marL="0" rtl="0" algn="l">
                <a:lnSpc>
                  <a:spcPct val="150000"/>
                </a:lnSpc>
                <a:spcBef>
                  <a:spcPts val="0"/>
                </a:spcBef>
                <a:spcAft>
                  <a:spcPts val="0"/>
                </a:spcAft>
                <a:buNone/>
              </a:pPr>
              <a:r>
                <a:rPr lang="uk" sz="1200">
                  <a:solidFill>
                    <a:srgbClr val="117899"/>
                  </a:solidFill>
                  <a:latin typeface="Arimo"/>
                  <a:ea typeface="Arimo"/>
                  <a:cs typeface="Arimo"/>
                  <a:sym typeface="Arimo"/>
                </a:rPr>
                <a:t>      •  Psychiatry</a:t>
              </a:r>
              <a:endParaRPr sz="1200">
                <a:solidFill>
                  <a:srgbClr val="117899"/>
                </a:solidFill>
                <a:latin typeface="Arimo"/>
                <a:ea typeface="Arimo"/>
                <a:cs typeface="Arimo"/>
                <a:sym typeface="Arimo"/>
              </a:endParaRPr>
            </a:p>
          </p:txBody>
        </p:sp>
      </p:grpSp>
      <p:grpSp>
        <p:nvGrpSpPr>
          <p:cNvPr id="254" name="Google Shape;254;p14"/>
          <p:cNvGrpSpPr/>
          <p:nvPr/>
        </p:nvGrpSpPr>
        <p:grpSpPr>
          <a:xfrm>
            <a:off x="5262725" y="5240000"/>
            <a:ext cx="2604000" cy="1853975"/>
            <a:chOff x="5262725" y="1194350"/>
            <a:chExt cx="2604000" cy="1853975"/>
          </a:xfrm>
        </p:grpSpPr>
        <p:sp>
          <p:nvSpPr>
            <p:cNvPr id="255" name="Google Shape;255;p14"/>
            <p:cNvSpPr txBox="1"/>
            <p:nvPr/>
          </p:nvSpPr>
          <p:spPr>
            <a:xfrm>
              <a:off x="5262725" y="1194350"/>
              <a:ext cx="2604000" cy="1848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b="1" lang="uk" sz="1200">
                  <a:solidFill>
                    <a:srgbClr val="117899"/>
                  </a:solidFill>
                  <a:latin typeface="Arimo"/>
                  <a:ea typeface="Arimo"/>
                  <a:cs typeface="Arimo"/>
                  <a:sym typeface="Arimo"/>
                </a:rPr>
                <a:t>Diagnostic Facilities:</a:t>
              </a:r>
              <a:endParaRPr sz="1200">
                <a:solidFill>
                  <a:srgbClr val="117899"/>
                </a:solidFill>
                <a:latin typeface="Arimo"/>
                <a:ea typeface="Arimo"/>
                <a:cs typeface="Arimo"/>
                <a:sym typeface="Arimo"/>
              </a:endParaRPr>
            </a:p>
          </p:txBody>
        </p:sp>
        <p:sp>
          <p:nvSpPr>
            <p:cNvPr id="256" name="Google Shape;256;p14"/>
            <p:cNvSpPr txBox="1"/>
            <p:nvPr/>
          </p:nvSpPr>
          <p:spPr>
            <a:xfrm>
              <a:off x="5262725" y="1478425"/>
              <a:ext cx="2604000" cy="15699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lang="uk" sz="1200">
                  <a:solidFill>
                    <a:srgbClr val="117899"/>
                  </a:solidFill>
                  <a:latin typeface="Arimo"/>
                  <a:ea typeface="Arimo"/>
                  <a:cs typeface="Arimo"/>
                  <a:sym typeface="Arimo"/>
                </a:rPr>
                <a:t>      •  Imaging Services</a:t>
              </a:r>
              <a:endParaRPr sz="1200">
                <a:solidFill>
                  <a:srgbClr val="117899"/>
                </a:solidFill>
                <a:latin typeface="Arimo"/>
                <a:ea typeface="Arimo"/>
                <a:cs typeface="Arimo"/>
                <a:sym typeface="Arimo"/>
              </a:endParaRPr>
            </a:p>
            <a:p>
              <a:pPr indent="0" lvl="0" marL="0" rtl="0" algn="l">
                <a:lnSpc>
                  <a:spcPct val="150000"/>
                </a:lnSpc>
                <a:spcBef>
                  <a:spcPts val="0"/>
                </a:spcBef>
                <a:spcAft>
                  <a:spcPts val="0"/>
                </a:spcAft>
                <a:buNone/>
              </a:pPr>
              <a:r>
                <a:rPr lang="uk" sz="1200">
                  <a:solidFill>
                    <a:srgbClr val="117899"/>
                  </a:solidFill>
                  <a:latin typeface="Arimo"/>
                  <a:ea typeface="Arimo"/>
                  <a:cs typeface="Arimo"/>
                  <a:sym typeface="Arimo"/>
                </a:rPr>
                <a:t>      •  Laboratory Tests</a:t>
              </a:r>
              <a:endParaRPr sz="1200">
                <a:solidFill>
                  <a:srgbClr val="117899"/>
                </a:solidFill>
                <a:latin typeface="Arimo"/>
                <a:ea typeface="Arimo"/>
                <a:cs typeface="Arimo"/>
                <a:sym typeface="Arimo"/>
              </a:endParaRPr>
            </a:p>
            <a:p>
              <a:pPr indent="0" lvl="0" marL="0" rtl="0" algn="l">
                <a:lnSpc>
                  <a:spcPct val="150000"/>
                </a:lnSpc>
                <a:spcBef>
                  <a:spcPts val="0"/>
                </a:spcBef>
                <a:spcAft>
                  <a:spcPts val="0"/>
                </a:spcAft>
                <a:buNone/>
              </a:pPr>
              <a:r>
                <a:rPr lang="uk" sz="1200">
                  <a:solidFill>
                    <a:srgbClr val="117899"/>
                  </a:solidFill>
                  <a:latin typeface="Arimo"/>
                  <a:ea typeface="Arimo"/>
                  <a:cs typeface="Arimo"/>
                  <a:sym typeface="Arimo"/>
                </a:rPr>
                <a:t>      •  Cardiac Diagnostics</a:t>
              </a:r>
              <a:endParaRPr sz="1200">
                <a:solidFill>
                  <a:srgbClr val="117899"/>
                </a:solidFill>
                <a:latin typeface="Arimo"/>
                <a:ea typeface="Arimo"/>
                <a:cs typeface="Arimo"/>
                <a:sym typeface="Arimo"/>
              </a:endParaRPr>
            </a:p>
            <a:p>
              <a:pPr indent="0" lvl="0" marL="0" rtl="0" algn="l">
                <a:lnSpc>
                  <a:spcPct val="150000"/>
                </a:lnSpc>
                <a:spcBef>
                  <a:spcPts val="0"/>
                </a:spcBef>
                <a:spcAft>
                  <a:spcPts val="0"/>
                </a:spcAft>
                <a:buNone/>
              </a:pPr>
              <a:r>
                <a:rPr lang="uk" sz="1200">
                  <a:solidFill>
                    <a:srgbClr val="117899"/>
                  </a:solidFill>
                  <a:latin typeface="Arimo"/>
                  <a:ea typeface="Arimo"/>
                  <a:cs typeface="Arimo"/>
                  <a:sym typeface="Arimo"/>
                </a:rPr>
                <a:t>      •  Neurological Diagnostics</a:t>
              </a:r>
              <a:endParaRPr sz="1200">
                <a:solidFill>
                  <a:srgbClr val="117899"/>
                </a:solidFill>
                <a:latin typeface="Arimo"/>
                <a:ea typeface="Arimo"/>
                <a:cs typeface="Arimo"/>
                <a:sym typeface="Arimo"/>
              </a:endParaRPr>
            </a:p>
            <a:p>
              <a:pPr indent="0" lvl="0" marL="0" rtl="0" algn="l">
                <a:lnSpc>
                  <a:spcPct val="150000"/>
                </a:lnSpc>
                <a:spcBef>
                  <a:spcPts val="0"/>
                </a:spcBef>
                <a:spcAft>
                  <a:spcPts val="0"/>
                </a:spcAft>
                <a:buNone/>
              </a:pPr>
              <a:r>
                <a:rPr lang="uk" sz="1200">
                  <a:solidFill>
                    <a:srgbClr val="117899"/>
                  </a:solidFill>
                  <a:latin typeface="Arimo"/>
                  <a:ea typeface="Arimo"/>
                  <a:cs typeface="Arimo"/>
                  <a:sym typeface="Arimo"/>
                </a:rPr>
                <a:t>      •  Respiratory Tests</a:t>
              </a:r>
              <a:endParaRPr sz="1200">
                <a:solidFill>
                  <a:srgbClr val="117899"/>
                </a:solidFill>
                <a:latin typeface="Arimo"/>
                <a:ea typeface="Arimo"/>
                <a:cs typeface="Arimo"/>
                <a:sym typeface="Arimo"/>
              </a:endParaRPr>
            </a:p>
            <a:p>
              <a:pPr indent="0" lvl="0" marL="0" rtl="0" algn="l">
                <a:lnSpc>
                  <a:spcPct val="150000"/>
                </a:lnSpc>
                <a:spcBef>
                  <a:spcPts val="0"/>
                </a:spcBef>
                <a:spcAft>
                  <a:spcPts val="0"/>
                </a:spcAft>
                <a:buNone/>
              </a:pPr>
              <a:r>
                <a:rPr lang="uk" sz="1200">
                  <a:solidFill>
                    <a:srgbClr val="117899"/>
                  </a:solidFill>
                  <a:latin typeface="Arimo"/>
                  <a:ea typeface="Arimo"/>
                  <a:cs typeface="Arimo"/>
                  <a:sym typeface="Arimo"/>
                </a:rPr>
                <a:t>      •  Gastrointestinal Diagnostics</a:t>
              </a:r>
              <a:endParaRPr sz="1200">
                <a:solidFill>
                  <a:srgbClr val="117899"/>
                </a:solidFill>
                <a:latin typeface="Arimo"/>
                <a:ea typeface="Arimo"/>
                <a:cs typeface="Arimo"/>
                <a:sym typeface="Arimo"/>
              </a:endParaRPr>
            </a:p>
          </p:txBody>
        </p:sp>
      </p:grpSp>
      <p:grpSp>
        <p:nvGrpSpPr>
          <p:cNvPr id="257" name="Google Shape;257;p14"/>
          <p:cNvGrpSpPr/>
          <p:nvPr/>
        </p:nvGrpSpPr>
        <p:grpSpPr>
          <a:xfrm>
            <a:off x="7267937" y="41404"/>
            <a:ext cx="2554794" cy="6979280"/>
            <a:chOff x="7267937" y="41404"/>
            <a:chExt cx="2554794" cy="6979280"/>
          </a:xfrm>
        </p:grpSpPr>
        <p:grpSp>
          <p:nvGrpSpPr>
            <p:cNvPr id="258" name="Google Shape;258;p14"/>
            <p:cNvGrpSpPr/>
            <p:nvPr/>
          </p:nvGrpSpPr>
          <p:grpSpPr>
            <a:xfrm>
              <a:off x="9106970" y="6311091"/>
              <a:ext cx="715761" cy="709593"/>
              <a:chOff x="5433269" y="4791825"/>
              <a:chExt cx="561381" cy="556500"/>
            </a:xfrm>
          </p:grpSpPr>
          <p:sp>
            <p:nvSpPr>
              <p:cNvPr id="259" name="Google Shape;259;p14"/>
              <p:cNvSpPr/>
              <p:nvPr/>
            </p:nvSpPr>
            <p:spPr>
              <a:xfrm>
                <a:off x="5433275" y="4791825"/>
                <a:ext cx="59400" cy="59400"/>
              </a:xfrm>
              <a:prstGeom prst="ellipse">
                <a:avLst/>
              </a:prstGeom>
              <a:solidFill>
                <a:srgbClr val="D2DFE8">
                  <a:alpha val="498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0" name="Google Shape;260;p14"/>
              <p:cNvSpPr/>
              <p:nvPr/>
            </p:nvSpPr>
            <p:spPr>
              <a:xfrm>
                <a:off x="5433275" y="4916100"/>
                <a:ext cx="59400" cy="59400"/>
              </a:xfrm>
              <a:prstGeom prst="ellipse">
                <a:avLst/>
              </a:prstGeom>
              <a:solidFill>
                <a:srgbClr val="D2DFE8">
                  <a:alpha val="498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1" name="Google Shape;261;p14"/>
              <p:cNvSpPr/>
              <p:nvPr/>
            </p:nvSpPr>
            <p:spPr>
              <a:xfrm>
                <a:off x="5433275" y="5040375"/>
                <a:ext cx="59400" cy="59400"/>
              </a:xfrm>
              <a:prstGeom prst="ellipse">
                <a:avLst/>
              </a:prstGeom>
              <a:solidFill>
                <a:srgbClr val="D2DFE8">
                  <a:alpha val="498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2" name="Google Shape;262;p14"/>
              <p:cNvSpPr/>
              <p:nvPr/>
            </p:nvSpPr>
            <p:spPr>
              <a:xfrm>
                <a:off x="5558769" y="4791825"/>
                <a:ext cx="59400" cy="59400"/>
              </a:xfrm>
              <a:prstGeom prst="ellipse">
                <a:avLst/>
              </a:prstGeom>
              <a:solidFill>
                <a:srgbClr val="D2DFE8">
                  <a:alpha val="498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3" name="Google Shape;263;p14"/>
              <p:cNvSpPr/>
              <p:nvPr/>
            </p:nvSpPr>
            <p:spPr>
              <a:xfrm>
                <a:off x="5558769" y="4916100"/>
                <a:ext cx="59400" cy="59400"/>
              </a:xfrm>
              <a:prstGeom prst="ellipse">
                <a:avLst/>
              </a:prstGeom>
              <a:solidFill>
                <a:srgbClr val="D2DFE8">
                  <a:alpha val="498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4" name="Google Shape;264;p14"/>
              <p:cNvSpPr/>
              <p:nvPr/>
            </p:nvSpPr>
            <p:spPr>
              <a:xfrm>
                <a:off x="5558769" y="5040375"/>
                <a:ext cx="59400" cy="59400"/>
              </a:xfrm>
              <a:prstGeom prst="ellipse">
                <a:avLst/>
              </a:prstGeom>
              <a:solidFill>
                <a:srgbClr val="D2DFE8">
                  <a:alpha val="498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5" name="Google Shape;265;p14"/>
              <p:cNvSpPr/>
              <p:nvPr/>
            </p:nvSpPr>
            <p:spPr>
              <a:xfrm>
                <a:off x="5684263" y="4791825"/>
                <a:ext cx="59400" cy="59400"/>
              </a:xfrm>
              <a:prstGeom prst="ellipse">
                <a:avLst/>
              </a:prstGeom>
              <a:solidFill>
                <a:srgbClr val="D2DFE8">
                  <a:alpha val="498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6" name="Google Shape;266;p14"/>
              <p:cNvSpPr/>
              <p:nvPr/>
            </p:nvSpPr>
            <p:spPr>
              <a:xfrm>
                <a:off x="5684263" y="4916100"/>
                <a:ext cx="59400" cy="59400"/>
              </a:xfrm>
              <a:prstGeom prst="ellipse">
                <a:avLst/>
              </a:prstGeom>
              <a:solidFill>
                <a:srgbClr val="D2DFE8">
                  <a:alpha val="498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7" name="Google Shape;267;p14"/>
              <p:cNvSpPr/>
              <p:nvPr/>
            </p:nvSpPr>
            <p:spPr>
              <a:xfrm>
                <a:off x="5684263" y="5040375"/>
                <a:ext cx="59400" cy="59400"/>
              </a:xfrm>
              <a:prstGeom prst="ellipse">
                <a:avLst/>
              </a:prstGeom>
              <a:solidFill>
                <a:srgbClr val="D2DFE8">
                  <a:alpha val="498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8" name="Google Shape;268;p14"/>
              <p:cNvSpPr/>
              <p:nvPr/>
            </p:nvSpPr>
            <p:spPr>
              <a:xfrm>
                <a:off x="5809756" y="4791825"/>
                <a:ext cx="59400" cy="59400"/>
              </a:xfrm>
              <a:prstGeom prst="ellipse">
                <a:avLst/>
              </a:prstGeom>
              <a:solidFill>
                <a:srgbClr val="D2DFE8">
                  <a:alpha val="498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9" name="Google Shape;269;p14"/>
              <p:cNvSpPr/>
              <p:nvPr/>
            </p:nvSpPr>
            <p:spPr>
              <a:xfrm>
                <a:off x="5809756" y="4916100"/>
                <a:ext cx="59400" cy="59400"/>
              </a:xfrm>
              <a:prstGeom prst="ellipse">
                <a:avLst/>
              </a:prstGeom>
              <a:solidFill>
                <a:srgbClr val="D2DFE8">
                  <a:alpha val="498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0" name="Google Shape;270;p14"/>
              <p:cNvSpPr/>
              <p:nvPr/>
            </p:nvSpPr>
            <p:spPr>
              <a:xfrm>
                <a:off x="5809756" y="5040375"/>
                <a:ext cx="59400" cy="59400"/>
              </a:xfrm>
              <a:prstGeom prst="ellipse">
                <a:avLst/>
              </a:prstGeom>
              <a:solidFill>
                <a:srgbClr val="D2DFE8">
                  <a:alpha val="498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1" name="Google Shape;271;p14"/>
              <p:cNvSpPr/>
              <p:nvPr/>
            </p:nvSpPr>
            <p:spPr>
              <a:xfrm>
                <a:off x="5935250" y="4791825"/>
                <a:ext cx="59400" cy="59400"/>
              </a:xfrm>
              <a:prstGeom prst="ellipse">
                <a:avLst/>
              </a:prstGeom>
              <a:solidFill>
                <a:srgbClr val="D2DFE8">
                  <a:alpha val="498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2" name="Google Shape;272;p14"/>
              <p:cNvSpPr/>
              <p:nvPr/>
            </p:nvSpPr>
            <p:spPr>
              <a:xfrm>
                <a:off x="5935250" y="4916100"/>
                <a:ext cx="59400" cy="59400"/>
              </a:xfrm>
              <a:prstGeom prst="ellipse">
                <a:avLst/>
              </a:prstGeom>
              <a:solidFill>
                <a:srgbClr val="D2DFE8">
                  <a:alpha val="498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3" name="Google Shape;273;p14"/>
              <p:cNvSpPr/>
              <p:nvPr/>
            </p:nvSpPr>
            <p:spPr>
              <a:xfrm>
                <a:off x="5935250" y="5040375"/>
                <a:ext cx="59400" cy="59400"/>
              </a:xfrm>
              <a:prstGeom prst="ellipse">
                <a:avLst/>
              </a:prstGeom>
              <a:solidFill>
                <a:srgbClr val="D2DFE8">
                  <a:alpha val="498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4" name="Google Shape;274;p14"/>
              <p:cNvSpPr/>
              <p:nvPr/>
            </p:nvSpPr>
            <p:spPr>
              <a:xfrm>
                <a:off x="5433269" y="5164650"/>
                <a:ext cx="59400" cy="59400"/>
              </a:xfrm>
              <a:prstGeom prst="ellipse">
                <a:avLst/>
              </a:prstGeom>
              <a:solidFill>
                <a:srgbClr val="D2DFE8">
                  <a:alpha val="498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5" name="Google Shape;275;p14"/>
              <p:cNvSpPr/>
              <p:nvPr/>
            </p:nvSpPr>
            <p:spPr>
              <a:xfrm>
                <a:off x="5433269" y="5288925"/>
                <a:ext cx="59400" cy="59400"/>
              </a:xfrm>
              <a:prstGeom prst="ellipse">
                <a:avLst/>
              </a:prstGeom>
              <a:solidFill>
                <a:srgbClr val="D2DFE8">
                  <a:alpha val="498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6" name="Google Shape;276;p14"/>
              <p:cNvSpPr/>
              <p:nvPr/>
            </p:nvSpPr>
            <p:spPr>
              <a:xfrm>
                <a:off x="5558763" y="5164650"/>
                <a:ext cx="59400" cy="59400"/>
              </a:xfrm>
              <a:prstGeom prst="ellipse">
                <a:avLst/>
              </a:prstGeom>
              <a:solidFill>
                <a:srgbClr val="D2DFE8">
                  <a:alpha val="498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7" name="Google Shape;277;p14"/>
              <p:cNvSpPr/>
              <p:nvPr/>
            </p:nvSpPr>
            <p:spPr>
              <a:xfrm>
                <a:off x="5558763" y="5288925"/>
                <a:ext cx="59400" cy="59400"/>
              </a:xfrm>
              <a:prstGeom prst="ellipse">
                <a:avLst/>
              </a:prstGeom>
              <a:solidFill>
                <a:srgbClr val="D2DFE8">
                  <a:alpha val="498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8" name="Google Shape;278;p14"/>
              <p:cNvSpPr/>
              <p:nvPr/>
            </p:nvSpPr>
            <p:spPr>
              <a:xfrm>
                <a:off x="5684256" y="5164650"/>
                <a:ext cx="59400" cy="59400"/>
              </a:xfrm>
              <a:prstGeom prst="ellipse">
                <a:avLst/>
              </a:prstGeom>
              <a:solidFill>
                <a:srgbClr val="D2DFE8">
                  <a:alpha val="498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9" name="Google Shape;279;p14"/>
              <p:cNvSpPr/>
              <p:nvPr/>
            </p:nvSpPr>
            <p:spPr>
              <a:xfrm>
                <a:off x="5684256" y="5288925"/>
                <a:ext cx="59400" cy="59400"/>
              </a:xfrm>
              <a:prstGeom prst="ellipse">
                <a:avLst/>
              </a:prstGeom>
              <a:solidFill>
                <a:srgbClr val="D2DFE8">
                  <a:alpha val="498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0" name="Google Shape;280;p14"/>
              <p:cNvSpPr/>
              <p:nvPr/>
            </p:nvSpPr>
            <p:spPr>
              <a:xfrm>
                <a:off x="5809750" y="5164650"/>
                <a:ext cx="59400" cy="59400"/>
              </a:xfrm>
              <a:prstGeom prst="ellipse">
                <a:avLst/>
              </a:prstGeom>
              <a:solidFill>
                <a:srgbClr val="D2DFE8">
                  <a:alpha val="498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1" name="Google Shape;281;p14"/>
              <p:cNvSpPr/>
              <p:nvPr/>
            </p:nvSpPr>
            <p:spPr>
              <a:xfrm>
                <a:off x="5809750" y="5288925"/>
                <a:ext cx="59400" cy="59400"/>
              </a:xfrm>
              <a:prstGeom prst="ellipse">
                <a:avLst/>
              </a:prstGeom>
              <a:solidFill>
                <a:srgbClr val="D2DFE8">
                  <a:alpha val="498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2" name="Google Shape;282;p14"/>
              <p:cNvSpPr/>
              <p:nvPr/>
            </p:nvSpPr>
            <p:spPr>
              <a:xfrm>
                <a:off x="5935250" y="5164650"/>
                <a:ext cx="59400" cy="59400"/>
              </a:xfrm>
              <a:prstGeom prst="ellipse">
                <a:avLst/>
              </a:prstGeom>
              <a:solidFill>
                <a:srgbClr val="D2DFE8">
                  <a:alpha val="498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3" name="Google Shape;283;p14"/>
              <p:cNvSpPr/>
              <p:nvPr/>
            </p:nvSpPr>
            <p:spPr>
              <a:xfrm>
                <a:off x="5935250" y="5288925"/>
                <a:ext cx="59400" cy="59400"/>
              </a:xfrm>
              <a:prstGeom prst="ellipse">
                <a:avLst/>
              </a:prstGeom>
              <a:solidFill>
                <a:srgbClr val="D2DFE8">
                  <a:alpha val="498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284" name="Google Shape;284;p14"/>
            <p:cNvGrpSpPr/>
            <p:nvPr/>
          </p:nvGrpSpPr>
          <p:grpSpPr>
            <a:xfrm>
              <a:off x="7267937" y="41404"/>
              <a:ext cx="558793" cy="182830"/>
              <a:chOff x="5433275" y="4791825"/>
              <a:chExt cx="561375" cy="183675"/>
            </a:xfrm>
          </p:grpSpPr>
          <p:sp>
            <p:nvSpPr>
              <p:cNvPr id="285" name="Google Shape;285;p14"/>
              <p:cNvSpPr/>
              <p:nvPr/>
            </p:nvSpPr>
            <p:spPr>
              <a:xfrm>
                <a:off x="5433275" y="4791825"/>
                <a:ext cx="59400" cy="59400"/>
              </a:xfrm>
              <a:prstGeom prst="ellipse">
                <a:avLst/>
              </a:prstGeom>
              <a:solidFill>
                <a:srgbClr val="D2DFE8">
                  <a:alpha val="498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6" name="Google Shape;286;p14"/>
              <p:cNvSpPr/>
              <p:nvPr/>
            </p:nvSpPr>
            <p:spPr>
              <a:xfrm>
                <a:off x="5433275" y="4916100"/>
                <a:ext cx="59400" cy="59400"/>
              </a:xfrm>
              <a:prstGeom prst="ellipse">
                <a:avLst/>
              </a:prstGeom>
              <a:solidFill>
                <a:srgbClr val="D2DFE8">
                  <a:alpha val="498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7" name="Google Shape;287;p14"/>
              <p:cNvSpPr/>
              <p:nvPr/>
            </p:nvSpPr>
            <p:spPr>
              <a:xfrm>
                <a:off x="5558769" y="4791825"/>
                <a:ext cx="59400" cy="59400"/>
              </a:xfrm>
              <a:prstGeom prst="ellipse">
                <a:avLst/>
              </a:prstGeom>
              <a:solidFill>
                <a:srgbClr val="D2DFE8">
                  <a:alpha val="498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8" name="Google Shape;288;p14"/>
              <p:cNvSpPr/>
              <p:nvPr/>
            </p:nvSpPr>
            <p:spPr>
              <a:xfrm>
                <a:off x="5558769" y="4916100"/>
                <a:ext cx="59400" cy="59400"/>
              </a:xfrm>
              <a:prstGeom prst="ellipse">
                <a:avLst/>
              </a:prstGeom>
              <a:solidFill>
                <a:srgbClr val="D2DFE8">
                  <a:alpha val="498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9" name="Google Shape;289;p14"/>
              <p:cNvSpPr/>
              <p:nvPr/>
            </p:nvSpPr>
            <p:spPr>
              <a:xfrm>
                <a:off x="5684263" y="4791825"/>
                <a:ext cx="59400" cy="59400"/>
              </a:xfrm>
              <a:prstGeom prst="ellipse">
                <a:avLst/>
              </a:prstGeom>
              <a:solidFill>
                <a:srgbClr val="D2DFE8">
                  <a:alpha val="498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0" name="Google Shape;290;p14"/>
              <p:cNvSpPr/>
              <p:nvPr/>
            </p:nvSpPr>
            <p:spPr>
              <a:xfrm>
                <a:off x="5684263" y="4916100"/>
                <a:ext cx="59400" cy="59400"/>
              </a:xfrm>
              <a:prstGeom prst="ellipse">
                <a:avLst/>
              </a:prstGeom>
              <a:solidFill>
                <a:srgbClr val="D2DFE8">
                  <a:alpha val="498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1" name="Google Shape;291;p14"/>
              <p:cNvSpPr/>
              <p:nvPr/>
            </p:nvSpPr>
            <p:spPr>
              <a:xfrm>
                <a:off x="5809756" y="4791825"/>
                <a:ext cx="59400" cy="59400"/>
              </a:xfrm>
              <a:prstGeom prst="ellipse">
                <a:avLst/>
              </a:prstGeom>
              <a:solidFill>
                <a:srgbClr val="D2DFE8">
                  <a:alpha val="498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2" name="Google Shape;292;p14"/>
              <p:cNvSpPr/>
              <p:nvPr/>
            </p:nvSpPr>
            <p:spPr>
              <a:xfrm>
                <a:off x="5809756" y="4916100"/>
                <a:ext cx="59400" cy="59400"/>
              </a:xfrm>
              <a:prstGeom prst="ellipse">
                <a:avLst/>
              </a:prstGeom>
              <a:solidFill>
                <a:srgbClr val="D2DFE8">
                  <a:alpha val="498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3" name="Google Shape;293;p14"/>
              <p:cNvSpPr/>
              <p:nvPr/>
            </p:nvSpPr>
            <p:spPr>
              <a:xfrm>
                <a:off x="5935250" y="4791825"/>
                <a:ext cx="59400" cy="59400"/>
              </a:xfrm>
              <a:prstGeom prst="ellipse">
                <a:avLst/>
              </a:prstGeom>
              <a:solidFill>
                <a:srgbClr val="D2DFE8">
                  <a:alpha val="498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4" name="Google Shape;294;p14"/>
              <p:cNvSpPr/>
              <p:nvPr/>
            </p:nvSpPr>
            <p:spPr>
              <a:xfrm>
                <a:off x="5935250" y="4916100"/>
                <a:ext cx="59400" cy="59400"/>
              </a:xfrm>
              <a:prstGeom prst="ellipse">
                <a:avLst/>
              </a:prstGeom>
              <a:solidFill>
                <a:srgbClr val="D2DFE8">
                  <a:alpha val="498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pic>
        <p:nvPicPr>
          <p:cNvPr id="295" name="Google Shape;295;p14"/>
          <p:cNvPicPr preferRelativeResize="0"/>
          <p:nvPr/>
        </p:nvPicPr>
        <p:blipFill rotWithShape="1">
          <a:blip r:embed="rId7">
            <a:alphaModFix/>
          </a:blip>
          <a:srcRect b="0" l="26458" r="21209" t="10418"/>
          <a:stretch/>
        </p:blipFill>
        <p:spPr>
          <a:xfrm>
            <a:off x="8049002" y="1272150"/>
            <a:ext cx="1761000" cy="4522500"/>
          </a:xfrm>
          <a:prstGeom prst="roundRect">
            <a:avLst>
              <a:gd fmla="val 16667" name="adj"/>
            </a:avLst>
          </a:prstGeom>
          <a:noFill/>
          <a:ln>
            <a:noFill/>
          </a:ln>
        </p:spPr>
      </p:pic>
      <p:sp>
        <p:nvSpPr>
          <p:cNvPr id="296" name="Google Shape;296;p14"/>
          <p:cNvSpPr/>
          <p:nvPr/>
        </p:nvSpPr>
        <p:spPr>
          <a:xfrm flipH="1" rot="1665762">
            <a:off x="5262656" y="727624"/>
            <a:ext cx="71764" cy="71764"/>
          </a:xfrm>
          <a:prstGeom prst="ellipse">
            <a:avLst/>
          </a:prstGeom>
          <a:gradFill>
            <a:gsLst>
              <a:gs pos="0">
                <a:srgbClr val="117899">
                  <a:alpha val="10196"/>
                  <a:alpha val="10000"/>
                </a:srgbClr>
              </a:gs>
              <a:gs pos="50000">
                <a:srgbClr val="FFFFFF">
                  <a:alpha val="0"/>
                  <a:alpha val="10000"/>
                </a:srgbClr>
              </a:gs>
              <a:gs pos="100000">
                <a:srgbClr val="105283">
                  <a:alpha val="0"/>
                  <a:alpha val="10000"/>
                </a:srgbClr>
              </a:gs>
            </a:gsLst>
            <a:lin ang="8100019"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7" name="Google Shape;297;p14"/>
          <p:cNvSpPr/>
          <p:nvPr/>
        </p:nvSpPr>
        <p:spPr>
          <a:xfrm flipH="1" rot="-9140004">
            <a:off x="9661142" y="7441045"/>
            <a:ext cx="71768" cy="71768"/>
          </a:xfrm>
          <a:prstGeom prst="ellipse">
            <a:avLst/>
          </a:prstGeom>
          <a:gradFill>
            <a:gsLst>
              <a:gs pos="0">
                <a:srgbClr val="117899">
                  <a:alpha val="10196"/>
                  <a:alpha val="10000"/>
                </a:srgbClr>
              </a:gs>
              <a:gs pos="50000">
                <a:srgbClr val="FFFFFF">
                  <a:alpha val="0"/>
                  <a:alpha val="10000"/>
                </a:srgbClr>
              </a:gs>
              <a:gs pos="100000">
                <a:srgbClr val="105283">
                  <a:alpha val="0"/>
                  <a:alpha val="10000"/>
                </a:srgbClr>
              </a:gs>
            </a:gsLst>
            <a:lin ang="8100019"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