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Yellowtail"/>
      <p:regular r:id="rId7"/>
    </p:embeddedFont>
    <p:embeddedFont>
      <p:font typeface="Covered By Your Grace"/>
      <p:regular r:id="rId8"/>
    </p:embeddedFont>
    <p:embeddedFont>
      <p:font typeface="Ms Madi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94">
          <p15:clr>
            <a:srgbClr val="A4A3A4"/>
          </p15:clr>
        </p15:guide>
        <p15:guide id="2" pos="197">
          <p15:clr>
            <a:srgbClr val="A4A3A4"/>
          </p15:clr>
        </p15:guide>
        <p15:guide id="3" pos="5159">
          <p15:clr>
            <a:srgbClr val="9AA0A6"/>
          </p15:clr>
        </p15:guide>
        <p15:guide id="4" pos="5253">
          <p15:clr>
            <a:srgbClr val="9AA0A6"/>
          </p15:clr>
        </p15:guide>
        <p15:guide id="5" pos="653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94" orient="horz"/>
        <p:guide pos="197"/>
        <p:guide pos="5159"/>
        <p:guide pos="5253"/>
        <p:guide pos="65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sMadi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Yellowtail-regular.fntdata"/><Relationship Id="rId8" Type="http://schemas.openxmlformats.org/officeDocument/2006/relationships/font" Target="fonts/CoveredByYourGr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5" y="6600"/>
            <a:ext cx="10692000" cy="7560000"/>
          </a:xfrm>
          <a:prstGeom prst="rect">
            <a:avLst/>
          </a:prstGeom>
          <a:solidFill>
            <a:srgbClr val="FDFF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39349"/>
          <a:stretch/>
        </p:blipFill>
        <p:spPr>
          <a:xfrm>
            <a:off x="0" y="2965150"/>
            <a:ext cx="8215327" cy="460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33375" y="1752600"/>
            <a:ext cx="7848600" cy="54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484876" y="-3125"/>
            <a:ext cx="3705124" cy="37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333375" y="1737925"/>
            <a:ext cx="7848600" cy="323100"/>
          </a:xfrm>
          <a:prstGeom prst="rect">
            <a:avLst/>
          </a:prstGeom>
          <a:solidFill>
            <a:srgbClr val="C6D3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8190000" y="-3125"/>
            <a:ext cx="2502000" cy="7560000"/>
          </a:xfrm>
          <a:prstGeom prst="rect">
            <a:avLst/>
          </a:prstGeom>
          <a:solidFill>
            <a:srgbClr val="BDB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8339925" y="168526"/>
            <a:ext cx="202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393929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GROCERY LIST</a:t>
            </a:r>
            <a:endParaRPr sz="2600">
              <a:solidFill>
                <a:srgbClr val="393929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8339925" y="793050"/>
            <a:ext cx="2027800" cy="6384851"/>
            <a:chOff x="8339925" y="793050"/>
            <a:chExt cx="2027800" cy="6384851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8339925" y="793050"/>
              <a:ext cx="2027800" cy="168851"/>
              <a:chOff x="8339925" y="793050"/>
              <a:chExt cx="2027800" cy="168851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4" name="Google Shape;64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5" name="Google Shape;65;p13"/>
            <p:cNvGrpSpPr/>
            <p:nvPr/>
          </p:nvGrpSpPr>
          <p:grpSpPr>
            <a:xfrm>
              <a:off x="8339925" y="1052050"/>
              <a:ext cx="2027800" cy="168851"/>
              <a:chOff x="8339925" y="793050"/>
              <a:chExt cx="2027800" cy="168851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7" name="Google Shape;67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8" name="Google Shape;68;p13"/>
            <p:cNvGrpSpPr/>
            <p:nvPr/>
          </p:nvGrpSpPr>
          <p:grpSpPr>
            <a:xfrm>
              <a:off x="8339925" y="1311050"/>
              <a:ext cx="2027800" cy="168851"/>
              <a:chOff x="8339925" y="793050"/>
              <a:chExt cx="2027800" cy="168851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0" name="Google Shape;70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" name="Google Shape;71;p13"/>
            <p:cNvGrpSpPr/>
            <p:nvPr/>
          </p:nvGrpSpPr>
          <p:grpSpPr>
            <a:xfrm>
              <a:off x="8339925" y="1570050"/>
              <a:ext cx="2027800" cy="168851"/>
              <a:chOff x="8339925" y="793050"/>
              <a:chExt cx="2027800" cy="168851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3" name="Google Shape;73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4" name="Google Shape;74;p13"/>
            <p:cNvGrpSpPr/>
            <p:nvPr/>
          </p:nvGrpSpPr>
          <p:grpSpPr>
            <a:xfrm>
              <a:off x="8339925" y="1829050"/>
              <a:ext cx="2027800" cy="168851"/>
              <a:chOff x="8339925" y="793050"/>
              <a:chExt cx="2027800" cy="168851"/>
            </a:xfrm>
          </p:grpSpPr>
          <p:sp>
            <p:nvSpPr>
              <p:cNvPr id="75" name="Google Shape;75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6" name="Google Shape;76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7" name="Google Shape;77;p13"/>
            <p:cNvGrpSpPr/>
            <p:nvPr/>
          </p:nvGrpSpPr>
          <p:grpSpPr>
            <a:xfrm>
              <a:off x="8339925" y="2088050"/>
              <a:ext cx="2027800" cy="168851"/>
              <a:chOff x="8339925" y="793050"/>
              <a:chExt cx="2027800" cy="168851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" name="Google Shape;79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0" name="Google Shape;80;p13"/>
            <p:cNvGrpSpPr/>
            <p:nvPr/>
          </p:nvGrpSpPr>
          <p:grpSpPr>
            <a:xfrm>
              <a:off x="8339925" y="2347050"/>
              <a:ext cx="2027800" cy="168851"/>
              <a:chOff x="8339925" y="793050"/>
              <a:chExt cx="2027800" cy="168851"/>
            </a:xfrm>
          </p:grpSpPr>
          <p:sp>
            <p:nvSpPr>
              <p:cNvPr id="81" name="Google Shape;81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2" name="Google Shape;82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3" name="Google Shape;83;p13"/>
            <p:cNvGrpSpPr/>
            <p:nvPr/>
          </p:nvGrpSpPr>
          <p:grpSpPr>
            <a:xfrm>
              <a:off x="8339925" y="2606050"/>
              <a:ext cx="2027800" cy="168851"/>
              <a:chOff x="8339925" y="793050"/>
              <a:chExt cx="2027800" cy="168851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5" name="Google Shape;85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6" name="Google Shape;86;p13"/>
            <p:cNvGrpSpPr/>
            <p:nvPr/>
          </p:nvGrpSpPr>
          <p:grpSpPr>
            <a:xfrm>
              <a:off x="8339925" y="2865050"/>
              <a:ext cx="2027800" cy="168851"/>
              <a:chOff x="8339925" y="793050"/>
              <a:chExt cx="2027800" cy="168851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8" name="Google Shape;88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9" name="Google Shape;89;p13"/>
            <p:cNvGrpSpPr/>
            <p:nvPr/>
          </p:nvGrpSpPr>
          <p:grpSpPr>
            <a:xfrm>
              <a:off x="8339925" y="3124050"/>
              <a:ext cx="2027800" cy="168851"/>
              <a:chOff x="8339925" y="793050"/>
              <a:chExt cx="2027800" cy="168851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1" name="Google Shape;91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2" name="Google Shape;92;p13"/>
            <p:cNvGrpSpPr/>
            <p:nvPr/>
          </p:nvGrpSpPr>
          <p:grpSpPr>
            <a:xfrm>
              <a:off x="8339925" y="3383050"/>
              <a:ext cx="2027800" cy="168851"/>
              <a:chOff x="8339925" y="793050"/>
              <a:chExt cx="2027800" cy="168851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4" name="Google Shape;94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5" name="Google Shape;95;p13"/>
            <p:cNvGrpSpPr/>
            <p:nvPr/>
          </p:nvGrpSpPr>
          <p:grpSpPr>
            <a:xfrm>
              <a:off x="8339925" y="3642050"/>
              <a:ext cx="2027800" cy="168851"/>
              <a:chOff x="8339925" y="793050"/>
              <a:chExt cx="2027800" cy="168851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7" name="Google Shape;97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8" name="Google Shape;98;p13"/>
            <p:cNvGrpSpPr/>
            <p:nvPr/>
          </p:nvGrpSpPr>
          <p:grpSpPr>
            <a:xfrm>
              <a:off x="8339925" y="3901050"/>
              <a:ext cx="2027800" cy="168851"/>
              <a:chOff x="8339925" y="793050"/>
              <a:chExt cx="2027800" cy="168851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0" name="Google Shape;100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1" name="Google Shape;101;p13"/>
            <p:cNvGrpSpPr/>
            <p:nvPr/>
          </p:nvGrpSpPr>
          <p:grpSpPr>
            <a:xfrm>
              <a:off x="8339925" y="4160050"/>
              <a:ext cx="2027800" cy="168851"/>
              <a:chOff x="8339925" y="793050"/>
              <a:chExt cx="2027800" cy="168851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3" name="Google Shape;103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4" name="Google Shape;104;p13"/>
            <p:cNvGrpSpPr/>
            <p:nvPr/>
          </p:nvGrpSpPr>
          <p:grpSpPr>
            <a:xfrm>
              <a:off x="8339925" y="4419050"/>
              <a:ext cx="2027800" cy="168851"/>
              <a:chOff x="8339925" y="793050"/>
              <a:chExt cx="2027800" cy="168851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6" name="Google Shape;106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7" name="Google Shape;107;p13"/>
            <p:cNvGrpSpPr/>
            <p:nvPr/>
          </p:nvGrpSpPr>
          <p:grpSpPr>
            <a:xfrm>
              <a:off x="8339925" y="4678050"/>
              <a:ext cx="2027800" cy="168851"/>
              <a:chOff x="8339925" y="793050"/>
              <a:chExt cx="2027800" cy="168851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9" name="Google Shape;109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0" name="Google Shape;110;p13"/>
            <p:cNvGrpSpPr/>
            <p:nvPr/>
          </p:nvGrpSpPr>
          <p:grpSpPr>
            <a:xfrm>
              <a:off x="8339925" y="4937050"/>
              <a:ext cx="2027800" cy="168851"/>
              <a:chOff x="8339925" y="793050"/>
              <a:chExt cx="2027800" cy="168851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2" name="Google Shape;112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3" name="Google Shape;113;p13"/>
            <p:cNvGrpSpPr/>
            <p:nvPr/>
          </p:nvGrpSpPr>
          <p:grpSpPr>
            <a:xfrm>
              <a:off x="8339925" y="5196050"/>
              <a:ext cx="2027800" cy="168851"/>
              <a:chOff x="8339925" y="793050"/>
              <a:chExt cx="2027800" cy="168851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5" name="Google Shape;115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6" name="Google Shape;116;p13"/>
            <p:cNvGrpSpPr/>
            <p:nvPr/>
          </p:nvGrpSpPr>
          <p:grpSpPr>
            <a:xfrm>
              <a:off x="8339925" y="5455050"/>
              <a:ext cx="2027800" cy="168851"/>
              <a:chOff x="8339925" y="793050"/>
              <a:chExt cx="2027800" cy="168851"/>
            </a:xfrm>
          </p:grpSpPr>
          <p:sp>
            <p:nvSpPr>
              <p:cNvPr id="117" name="Google Shape;117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8" name="Google Shape;118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9" name="Google Shape;119;p13"/>
            <p:cNvGrpSpPr/>
            <p:nvPr/>
          </p:nvGrpSpPr>
          <p:grpSpPr>
            <a:xfrm>
              <a:off x="8339925" y="5714050"/>
              <a:ext cx="2027800" cy="168851"/>
              <a:chOff x="8339925" y="793050"/>
              <a:chExt cx="2027800" cy="168851"/>
            </a:xfrm>
          </p:grpSpPr>
          <p:sp>
            <p:nvSpPr>
              <p:cNvPr id="120" name="Google Shape;120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1" name="Google Shape;121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2" name="Google Shape;122;p13"/>
            <p:cNvGrpSpPr/>
            <p:nvPr/>
          </p:nvGrpSpPr>
          <p:grpSpPr>
            <a:xfrm>
              <a:off x="8339925" y="5973050"/>
              <a:ext cx="2027800" cy="168851"/>
              <a:chOff x="8339925" y="793050"/>
              <a:chExt cx="2027800" cy="168851"/>
            </a:xfrm>
          </p:grpSpPr>
          <p:sp>
            <p:nvSpPr>
              <p:cNvPr id="123" name="Google Shape;123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4" name="Google Shape;124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5" name="Google Shape;125;p13"/>
            <p:cNvGrpSpPr/>
            <p:nvPr/>
          </p:nvGrpSpPr>
          <p:grpSpPr>
            <a:xfrm>
              <a:off x="8339925" y="6491051"/>
              <a:ext cx="2027800" cy="168851"/>
              <a:chOff x="8339925" y="793050"/>
              <a:chExt cx="2027800" cy="168851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7" name="Google Shape;127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8" name="Google Shape;128;p13"/>
            <p:cNvGrpSpPr/>
            <p:nvPr/>
          </p:nvGrpSpPr>
          <p:grpSpPr>
            <a:xfrm>
              <a:off x="8339925" y="6750051"/>
              <a:ext cx="2027800" cy="168851"/>
              <a:chOff x="8339925" y="793050"/>
              <a:chExt cx="2027800" cy="168851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0" name="Google Shape;130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1" name="Google Shape;131;p13"/>
            <p:cNvGrpSpPr/>
            <p:nvPr/>
          </p:nvGrpSpPr>
          <p:grpSpPr>
            <a:xfrm>
              <a:off x="8339925" y="7009051"/>
              <a:ext cx="2027800" cy="168851"/>
              <a:chOff x="8339925" y="793050"/>
              <a:chExt cx="2027800" cy="168851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3" name="Google Shape;133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>
              <a:off x="8339925" y="6232050"/>
              <a:ext cx="2027800" cy="168851"/>
              <a:chOff x="8339925" y="793050"/>
              <a:chExt cx="2027800" cy="168851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8339925" y="793050"/>
                <a:ext cx="104100" cy="104100"/>
              </a:xfrm>
              <a:prstGeom prst="rect">
                <a:avLst/>
              </a:prstGeom>
              <a:solidFill>
                <a:srgbClr val="656A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6" name="Google Shape;136;p13"/>
              <p:cNvCxnSpPr/>
              <p:nvPr/>
            </p:nvCxnSpPr>
            <p:spPr>
              <a:xfrm>
                <a:off x="8345125" y="961901"/>
                <a:ext cx="2022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1E6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7" name="Google Shape;137;p13"/>
          <p:cNvSpPr txBox="1"/>
          <p:nvPr/>
        </p:nvSpPr>
        <p:spPr>
          <a:xfrm>
            <a:off x="457550" y="114375"/>
            <a:ext cx="4857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300">
                <a:solidFill>
                  <a:srgbClr val="859273"/>
                </a:solidFill>
                <a:latin typeface="Ms Madi"/>
                <a:ea typeface="Ms Madi"/>
                <a:cs typeface="Ms Madi"/>
                <a:sym typeface="Ms Madi"/>
              </a:rPr>
              <a:t>Meal Planner</a:t>
            </a:r>
            <a:endParaRPr sz="6300">
              <a:solidFill>
                <a:srgbClr val="859273"/>
              </a:solidFill>
              <a:latin typeface="Ms Madi"/>
              <a:ea typeface="Ms Madi"/>
              <a:cs typeface="Ms Madi"/>
              <a:sym typeface="Ms Madi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552925" y="1232625"/>
            <a:ext cx="141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393929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 WEEK OF:</a:t>
            </a:r>
            <a:endParaRPr sz="2100">
              <a:solidFill>
                <a:srgbClr val="393929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cxnSp>
        <p:nvCxnSpPr>
          <p:cNvPr id="139" name="Google Shape;139;p13"/>
          <p:cNvCxnSpPr/>
          <p:nvPr/>
        </p:nvCxnSpPr>
        <p:spPr>
          <a:xfrm rot="10800000">
            <a:off x="1897900" y="1481850"/>
            <a:ext cx="2922000" cy="0"/>
          </a:xfrm>
          <a:prstGeom prst="straightConnector1">
            <a:avLst/>
          </a:prstGeom>
          <a:noFill/>
          <a:ln cap="flat" cmpd="sng" w="19050">
            <a:solidFill>
              <a:srgbClr val="39392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0" name="Google Shape;140;p13"/>
          <p:cNvGrpSpPr/>
          <p:nvPr/>
        </p:nvGrpSpPr>
        <p:grpSpPr>
          <a:xfrm>
            <a:off x="322375" y="1741825"/>
            <a:ext cx="7859673" cy="5436000"/>
            <a:chOff x="322375" y="1741825"/>
            <a:chExt cx="7859673" cy="5436000"/>
          </a:xfrm>
        </p:grpSpPr>
        <p:sp>
          <p:nvSpPr>
            <p:cNvPr id="141" name="Google Shape;141;p13"/>
            <p:cNvSpPr/>
            <p:nvPr/>
          </p:nvSpPr>
          <p:spPr>
            <a:xfrm>
              <a:off x="322375" y="1741825"/>
              <a:ext cx="1123200" cy="5436000"/>
            </a:xfrm>
            <a:prstGeom prst="rect">
              <a:avLst/>
            </a:prstGeom>
            <a:noFill/>
            <a:ln cap="flat" cmpd="sng" w="19050">
              <a:solidFill>
                <a:srgbClr val="393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441148" y="1741825"/>
              <a:ext cx="1123200" cy="5436000"/>
            </a:xfrm>
            <a:prstGeom prst="rect">
              <a:avLst/>
            </a:prstGeom>
            <a:noFill/>
            <a:ln cap="flat" cmpd="sng" w="19050">
              <a:solidFill>
                <a:srgbClr val="393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567866" y="1741825"/>
              <a:ext cx="1123200" cy="5436000"/>
            </a:xfrm>
            <a:prstGeom prst="rect">
              <a:avLst/>
            </a:prstGeom>
            <a:noFill/>
            <a:ln cap="flat" cmpd="sng" w="19050">
              <a:solidFill>
                <a:srgbClr val="393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90611" y="1741825"/>
              <a:ext cx="1123200" cy="5436000"/>
            </a:xfrm>
            <a:prstGeom prst="rect">
              <a:avLst/>
            </a:prstGeom>
            <a:noFill/>
            <a:ln cap="flat" cmpd="sng" w="19050">
              <a:solidFill>
                <a:srgbClr val="393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805928" y="1741825"/>
              <a:ext cx="1123200" cy="5436000"/>
            </a:xfrm>
            <a:prstGeom prst="rect">
              <a:avLst/>
            </a:prstGeom>
            <a:noFill/>
            <a:ln cap="flat" cmpd="sng" w="19050">
              <a:solidFill>
                <a:srgbClr val="393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7058848" y="1741825"/>
              <a:ext cx="1123200" cy="5436000"/>
            </a:xfrm>
            <a:prstGeom prst="rect">
              <a:avLst/>
            </a:prstGeom>
            <a:noFill/>
            <a:ln cap="flat" cmpd="sng" w="19050">
              <a:solidFill>
                <a:srgbClr val="393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936102" y="1741825"/>
              <a:ext cx="1123200" cy="5436000"/>
            </a:xfrm>
            <a:prstGeom prst="rect">
              <a:avLst/>
            </a:prstGeom>
            <a:noFill/>
            <a:ln cap="flat" cmpd="sng" w="19050">
              <a:solidFill>
                <a:srgbClr val="393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3"/>
          <p:cNvSpPr txBox="1"/>
          <p:nvPr/>
        </p:nvSpPr>
        <p:spPr>
          <a:xfrm>
            <a:off x="341437" y="1760875"/>
            <a:ext cx="110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MONDAY</a:t>
            </a:r>
            <a:endParaRPr sz="180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1443175" y="1760875"/>
            <a:ext cx="112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TUESDAY</a:t>
            </a:r>
            <a:endParaRPr sz="180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2563975" y="1760875"/>
            <a:ext cx="112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WEDNESDAY</a:t>
            </a:r>
            <a:endParaRPr sz="180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3684775" y="1760875"/>
            <a:ext cx="112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THURSDAY</a:t>
            </a:r>
            <a:endParaRPr sz="180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4819975" y="1760875"/>
            <a:ext cx="110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FRIDAY</a:t>
            </a:r>
            <a:endParaRPr sz="180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3" name="Google Shape;153;p13"/>
          <p:cNvSpPr txBox="1"/>
          <p:nvPr/>
        </p:nvSpPr>
        <p:spPr>
          <a:xfrm>
            <a:off x="5937475" y="1760875"/>
            <a:ext cx="112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SATURDAY</a:t>
            </a:r>
            <a:endParaRPr sz="180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4" name="Google Shape;154;p13"/>
          <p:cNvSpPr txBox="1"/>
          <p:nvPr/>
        </p:nvSpPr>
        <p:spPr>
          <a:xfrm>
            <a:off x="7058188" y="1760875"/>
            <a:ext cx="112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SUNDAY</a:t>
            </a:r>
            <a:endParaRPr sz="180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7053425" y="2066650"/>
            <a:ext cx="1120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rPr>
              <a:t>Breakfast</a:t>
            </a:r>
            <a:endParaRPr sz="1600">
              <a:solidFill>
                <a:srgbClr val="859273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grpSp>
        <p:nvGrpSpPr>
          <p:cNvPr id="156" name="Google Shape;156;p13"/>
          <p:cNvGrpSpPr/>
          <p:nvPr/>
        </p:nvGrpSpPr>
        <p:grpSpPr>
          <a:xfrm>
            <a:off x="330775" y="2066650"/>
            <a:ext cx="1106400" cy="3517000"/>
            <a:chOff x="330775" y="2066650"/>
            <a:chExt cx="1106400" cy="3517000"/>
          </a:xfrm>
        </p:grpSpPr>
        <p:sp>
          <p:nvSpPr>
            <p:cNvPr id="157" name="Google Shape;157;p13"/>
            <p:cNvSpPr txBox="1"/>
            <p:nvPr/>
          </p:nvSpPr>
          <p:spPr>
            <a:xfrm>
              <a:off x="330775" y="20666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Breakfast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330775" y="370200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Lunch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330775" y="53373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Dinner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1449548" y="2066650"/>
            <a:ext cx="1106400" cy="3517000"/>
            <a:chOff x="330775" y="2066650"/>
            <a:chExt cx="1106400" cy="3517000"/>
          </a:xfrm>
        </p:grpSpPr>
        <p:sp>
          <p:nvSpPr>
            <p:cNvPr id="161" name="Google Shape;161;p13"/>
            <p:cNvSpPr txBox="1"/>
            <p:nvPr/>
          </p:nvSpPr>
          <p:spPr>
            <a:xfrm>
              <a:off x="330775" y="20666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Breakfast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330775" y="370200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Lunch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330775" y="53373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Dinner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2576266" y="2066650"/>
            <a:ext cx="1106400" cy="3517000"/>
            <a:chOff x="330775" y="2066650"/>
            <a:chExt cx="1106400" cy="3517000"/>
          </a:xfrm>
        </p:grpSpPr>
        <p:sp>
          <p:nvSpPr>
            <p:cNvPr id="165" name="Google Shape;165;p13"/>
            <p:cNvSpPr txBox="1"/>
            <p:nvPr/>
          </p:nvSpPr>
          <p:spPr>
            <a:xfrm>
              <a:off x="330775" y="20666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Breakfast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330775" y="370200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Lunch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330775" y="53373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Dinner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  <p:grpSp>
        <p:nvGrpSpPr>
          <p:cNvPr id="168" name="Google Shape;168;p13"/>
          <p:cNvGrpSpPr/>
          <p:nvPr/>
        </p:nvGrpSpPr>
        <p:grpSpPr>
          <a:xfrm>
            <a:off x="3699011" y="2066650"/>
            <a:ext cx="1106400" cy="3517000"/>
            <a:chOff x="330775" y="2066650"/>
            <a:chExt cx="1106400" cy="3517000"/>
          </a:xfrm>
        </p:grpSpPr>
        <p:sp>
          <p:nvSpPr>
            <p:cNvPr id="169" name="Google Shape;169;p13"/>
            <p:cNvSpPr txBox="1"/>
            <p:nvPr/>
          </p:nvSpPr>
          <p:spPr>
            <a:xfrm>
              <a:off x="330775" y="20666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Breakfast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330775" y="370200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Lunch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330775" y="53373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Dinner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  <p:grpSp>
        <p:nvGrpSpPr>
          <p:cNvPr id="172" name="Google Shape;172;p13"/>
          <p:cNvGrpSpPr/>
          <p:nvPr/>
        </p:nvGrpSpPr>
        <p:grpSpPr>
          <a:xfrm>
            <a:off x="4814328" y="2066650"/>
            <a:ext cx="1106400" cy="3517000"/>
            <a:chOff x="330775" y="2066650"/>
            <a:chExt cx="1106400" cy="3517000"/>
          </a:xfrm>
        </p:grpSpPr>
        <p:sp>
          <p:nvSpPr>
            <p:cNvPr id="173" name="Google Shape;173;p13"/>
            <p:cNvSpPr txBox="1"/>
            <p:nvPr/>
          </p:nvSpPr>
          <p:spPr>
            <a:xfrm>
              <a:off x="330775" y="20666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Breakfast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330775" y="370200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Lunch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330775" y="53373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Dinner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  <p:grpSp>
        <p:nvGrpSpPr>
          <p:cNvPr id="176" name="Google Shape;176;p13"/>
          <p:cNvGrpSpPr/>
          <p:nvPr/>
        </p:nvGrpSpPr>
        <p:grpSpPr>
          <a:xfrm>
            <a:off x="5944502" y="2066650"/>
            <a:ext cx="1106400" cy="3517000"/>
            <a:chOff x="330775" y="2066650"/>
            <a:chExt cx="1106400" cy="3517000"/>
          </a:xfrm>
        </p:grpSpPr>
        <p:sp>
          <p:nvSpPr>
            <p:cNvPr id="177" name="Google Shape;177;p13"/>
            <p:cNvSpPr txBox="1"/>
            <p:nvPr/>
          </p:nvSpPr>
          <p:spPr>
            <a:xfrm>
              <a:off x="330775" y="20666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Breakfast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330775" y="370200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Lunch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330775" y="53373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Dinner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  <p:grpSp>
        <p:nvGrpSpPr>
          <p:cNvPr id="180" name="Google Shape;180;p13"/>
          <p:cNvGrpSpPr/>
          <p:nvPr/>
        </p:nvGrpSpPr>
        <p:grpSpPr>
          <a:xfrm>
            <a:off x="7067248" y="2066650"/>
            <a:ext cx="1106400" cy="3517000"/>
            <a:chOff x="330775" y="2066650"/>
            <a:chExt cx="1106400" cy="3517000"/>
          </a:xfrm>
        </p:grpSpPr>
        <p:sp>
          <p:nvSpPr>
            <p:cNvPr id="181" name="Google Shape;181;p13"/>
            <p:cNvSpPr txBox="1"/>
            <p:nvPr/>
          </p:nvSpPr>
          <p:spPr>
            <a:xfrm>
              <a:off x="330775" y="20666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Breakfast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330775" y="370200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Lunch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330775" y="5337350"/>
              <a:ext cx="110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859273"/>
                  </a:solidFill>
                  <a:latin typeface="Yellowtail"/>
                  <a:ea typeface="Yellowtail"/>
                  <a:cs typeface="Yellowtail"/>
                  <a:sym typeface="Yellowtail"/>
                </a:rPr>
                <a:t>Dinner</a:t>
              </a:r>
              <a:endParaRPr sz="1600">
                <a:solidFill>
                  <a:srgbClr val="859273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