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Roboto"/>
      <p:regular r:id="rId8"/>
      <p:bold r:id="rId9"/>
      <p:italic r:id="rId10"/>
      <p:boldItalic r:id="rId11"/>
    </p:embeddedFont>
    <p:embeddedFont>
      <p:font typeface="Roboto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268">
          <p15:clr>
            <a:srgbClr val="A4A3A4"/>
          </p15:clr>
        </p15:guide>
        <p15:guide id="3" pos="170">
          <p15:clr>
            <a:srgbClr val="9AA0A6"/>
          </p15:clr>
        </p15:guide>
        <p15:guide id="4" pos="311">
          <p15:clr>
            <a:srgbClr val="9AA0A6"/>
          </p15:clr>
        </p15:guide>
        <p15:guide id="5" orient="horz" pos="6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268"/>
        <p:guide pos="170"/>
        <p:guide pos="311"/>
        <p:guide pos="62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obotoMedium-bold.fntdata"/><Relationship Id="rId12" Type="http://schemas.openxmlformats.org/officeDocument/2006/relationships/font" Target="fonts/Roboto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RobotoMedium-boldItalic.fntdata"/><Relationship Id="rId14" Type="http://schemas.openxmlformats.org/officeDocument/2006/relationships/font" Target="fonts/Roboto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8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16380" t="12899"/>
          <a:stretch/>
        </p:blipFill>
        <p:spPr>
          <a:xfrm>
            <a:off x="6734650" y="0"/>
            <a:ext cx="825350" cy="8824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966125" y="262700"/>
            <a:ext cx="193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rPr>
              <a:t>Weekly Plan</a:t>
            </a:r>
            <a:endParaRPr sz="3000">
              <a:solidFill>
                <a:schemeClr val="dk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70488" y="992725"/>
            <a:ext cx="3327900" cy="8743200"/>
          </a:xfrm>
          <a:prstGeom prst="roundRect">
            <a:avLst>
              <a:gd fmla="val 2873" name="adj"/>
            </a:avLst>
          </a:prstGeom>
          <a:solidFill>
            <a:schemeClr val="lt1"/>
          </a:solidFill>
          <a:ln>
            <a:noFill/>
          </a:ln>
          <a:effectLst>
            <a:outerShdw blurRad="71438" rotWithShape="0" algn="bl" dist="19050">
              <a:srgbClr val="000000">
                <a:alpha val="33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4664925" y="262700"/>
            <a:ext cx="193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rPr>
              <a:t>Grocery List</a:t>
            </a:r>
            <a:endParaRPr sz="3000">
              <a:solidFill>
                <a:schemeClr val="dk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70875" y="992725"/>
            <a:ext cx="3327900" cy="8743200"/>
          </a:xfrm>
          <a:prstGeom prst="roundRect">
            <a:avLst>
              <a:gd fmla="val 2873" name="adj"/>
            </a:avLst>
          </a:prstGeom>
          <a:solidFill>
            <a:schemeClr val="lt1"/>
          </a:solidFill>
          <a:ln>
            <a:noFill/>
          </a:ln>
          <a:effectLst>
            <a:outerShdw blurRad="71438" rotWithShape="0" algn="bl" dist="19050">
              <a:srgbClr val="000000">
                <a:alpha val="33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125091" y="1301575"/>
            <a:ext cx="705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WEEK OF: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1849400" y="1448650"/>
            <a:ext cx="1525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493525" y="1838100"/>
            <a:ext cx="2881825" cy="1026380"/>
            <a:chOff x="493525" y="1838100"/>
            <a:chExt cx="2881825" cy="102638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493525" y="1838100"/>
              <a:ext cx="1050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76B7D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MONDAY</a:t>
              </a:r>
              <a:endParaRPr>
                <a:solidFill>
                  <a:srgbClr val="D76B7D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493525" y="2101075"/>
              <a:ext cx="2881825" cy="215400"/>
              <a:chOff x="493525" y="2101075"/>
              <a:chExt cx="2881825" cy="215400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493525" y="2101075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Breakfast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>
                <a:off x="1051550" y="2268550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493525" y="2375080"/>
              <a:ext cx="2881825" cy="215400"/>
              <a:chOff x="493525" y="2375080"/>
              <a:chExt cx="2881825" cy="2154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Lunch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69" name="Google Shape;69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0" name="Google Shape;70;p13"/>
            <p:cNvGrpSpPr/>
            <p:nvPr/>
          </p:nvGrpSpPr>
          <p:grpSpPr>
            <a:xfrm>
              <a:off x="493525" y="2649080"/>
              <a:ext cx="2881825" cy="215400"/>
              <a:chOff x="493525" y="2375080"/>
              <a:chExt cx="2881825" cy="2154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Dinner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72" name="Google Shape;72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3" name="Google Shape;73;p13"/>
          <p:cNvGrpSpPr/>
          <p:nvPr/>
        </p:nvGrpSpPr>
        <p:grpSpPr>
          <a:xfrm>
            <a:off x="493525" y="2941130"/>
            <a:ext cx="2881825" cy="1019027"/>
            <a:chOff x="493525" y="2941130"/>
            <a:chExt cx="2881825" cy="1019027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493525" y="2941130"/>
              <a:ext cx="1050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76B7D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TUESDAY</a:t>
              </a:r>
              <a:endParaRPr>
                <a:solidFill>
                  <a:srgbClr val="D76B7D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grpSp>
          <p:nvGrpSpPr>
            <p:cNvPr id="75" name="Google Shape;75;p13"/>
            <p:cNvGrpSpPr/>
            <p:nvPr/>
          </p:nvGrpSpPr>
          <p:grpSpPr>
            <a:xfrm>
              <a:off x="493525" y="3204105"/>
              <a:ext cx="2881825" cy="215400"/>
              <a:chOff x="493525" y="2101075"/>
              <a:chExt cx="2881825" cy="21540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493525" y="2101075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Breakfast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77" name="Google Shape;77;p13"/>
              <p:cNvCxnSpPr/>
              <p:nvPr/>
            </p:nvCxnSpPr>
            <p:spPr>
              <a:xfrm>
                <a:off x="1051550" y="2268550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8" name="Google Shape;78;p13"/>
            <p:cNvGrpSpPr/>
            <p:nvPr/>
          </p:nvGrpSpPr>
          <p:grpSpPr>
            <a:xfrm>
              <a:off x="493525" y="3470757"/>
              <a:ext cx="2881825" cy="215400"/>
              <a:chOff x="493525" y="2375080"/>
              <a:chExt cx="2881825" cy="2154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Lunch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80" name="Google Shape;80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1" name="Google Shape;81;p13"/>
            <p:cNvGrpSpPr/>
            <p:nvPr/>
          </p:nvGrpSpPr>
          <p:grpSpPr>
            <a:xfrm>
              <a:off x="493525" y="3744757"/>
              <a:ext cx="2881825" cy="215400"/>
              <a:chOff x="493525" y="2375080"/>
              <a:chExt cx="2881825" cy="2154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Dinner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83" name="Google Shape;83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4" name="Google Shape;84;p13"/>
          <p:cNvGrpSpPr/>
          <p:nvPr/>
        </p:nvGrpSpPr>
        <p:grpSpPr>
          <a:xfrm>
            <a:off x="493525" y="4042845"/>
            <a:ext cx="2881825" cy="1011673"/>
            <a:chOff x="493525" y="4042845"/>
            <a:chExt cx="2881825" cy="1011673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493525" y="4042845"/>
              <a:ext cx="1050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76B7D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WEDNESDAY</a:t>
              </a:r>
              <a:endParaRPr>
                <a:solidFill>
                  <a:srgbClr val="D76B7D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grpSp>
          <p:nvGrpSpPr>
            <p:cNvPr id="86" name="Google Shape;86;p13"/>
            <p:cNvGrpSpPr/>
            <p:nvPr/>
          </p:nvGrpSpPr>
          <p:grpSpPr>
            <a:xfrm>
              <a:off x="493525" y="4291113"/>
              <a:ext cx="2881825" cy="215400"/>
              <a:chOff x="493525" y="2101075"/>
              <a:chExt cx="2881825" cy="2154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493525" y="2101075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Breakfast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88" name="Google Shape;88;p13"/>
              <p:cNvCxnSpPr/>
              <p:nvPr/>
            </p:nvCxnSpPr>
            <p:spPr>
              <a:xfrm>
                <a:off x="1051550" y="2268550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9" name="Google Shape;89;p13"/>
            <p:cNvGrpSpPr/>
            <p:nvPr/>
          </p:nvGrpSpPr>
          <p:grpSpPr>
            <a:xfrm>
              <a:off x="493525" y="4568795"/>
              <a:ext cx="2881825" cy="215400"/>
              <a:chOff x="493525" y="2375080"/>
              <a:chExt cx="2881825" cy="21540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Lunch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91" name="Google Shape;91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" name="Google Shape;92;p13"/>
            <p:cNvGrpSpPr/>
            <p:nvPr/>
          </p:nvGrpSpPr>
          <p:grpSpPr>
            <a:xfrm>
              <a:off x="493525" y="4839118"/>
              <a:ext cx="2881825" cy="215400"/>
              <a:chOff x="493525" y="2375080"/>
              <a:chExt cx="2881825" cy="21540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Dinner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94" name="Google Shape;94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5" name="Google Shape;95;p13"/>
          <p:cNvGrpSpPr/>
          <p:nvPr/>
        </p:nvGrpSpPr>
        <p:grpSpPr>
          <a:xfrm>
            <a:off x="493525" y="5148246"/>
            <a:ext cx="2881825" cy="1004320"/>
            <a:chOff x="493525" y="5148246"/>
            <a:chExt cx="2881825" cy="100432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493525" y="5148246"/>
              <a:ext cx="1050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76B7D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THURSDAY</a:t>
              </a:r>
              <a:endParaRPr>
                <a:solidFill>
                  <a:srgbClr val="D76B7D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grpSp>
          <p:nvGrpSpPr>
            <p:cNvPr id="97" name="Google Shape;97;p13"/>
            <p:cNvGrpSpPr/>
            <p:nvPr/>
          </p:nvGrpSpPr>
          <p:grpSpPr>
            <a:xfrm>
              <a:off x="493525" y="5389161"/>
              <a:ext cx="2881825" cy="215400"/>
              <a:chOff x="493525" y="2101075"/>
              <a:chExt cx="2881825" cy="2154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493525" y="2101075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Breakfast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99" name="Google Shape;99;p13"/>
              <p:cNvCxnSpPr/>
              <p:nvPr/>
            </p:nvCxnSpPr>
            <p:spPr>
              <a:xfrm>
                <a:off x="1051550" y="2268550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0" name="Google Shape;100;p13"/>
            <p:cNvGrpSpPr/>
            <p:nvPr/>
          </p:nvGrpSpPr>
          <p:grpSpPr>
            <a:xfrm>
              <a:off x="493525" y="5666843"/>
              <a:ext cx="2881825" cy="215400"/>
              <a:chOff x="493525" y="2375080"/>
              <a:chExt cx="2881825" cy="2154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Lunch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02" name="Google Shape;102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3" name="Google Shape;103;p13"/>
            <p:cNvGrpSpPr/>
            <p:nvPr/>
          </p:nvGrpSpPr>
          <p:grpSpPr>
            <a:xfrm>
              <a:off x="493525" y="5937166"/>
              <a:ext cx="2881825" cy="215400"/>
              <a:chOff x="493525" y="2375080"/>
              <a:chExt cx="2881825" cy="2154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Dinner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05" name="Google Shape;105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06" name="Google Shape;106;p13"/>
          <p:cNvGrpSpPr/>
          <p:nvPr/>
        </p:nvGrpSpPr>
        <p:grpSpPr>
          <a:xfrm>
            <a:off x="493525" y="6254945"/>
            <a:ext cx="2881825" cy="996966"/>
            <a:chOff x="493525" y="6254945"/>
            <a:chExt cx="2881825" cy="996966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493525" y="6254945"/>
              <a:ext cx="1050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76B7D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FRIDAY</a:t>
              </a:r>
              <a:endParaRPr>
                <a:solidFill>
                  <a:srgbClr val="D76B7D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grpSp>
          <p:nvGrpSpPr>
            <p:cNvPr id="108" name="Google Shape;108;p13"/>
            <p:cNvGrpSpPr/>
            <p:nvPr/>
          </p:nvGrpSpPr>
          <p:grpSpPr>
            <a:xfrm>
              <a:off x="493525" y="6484829"/>
              <a:ext cx="2881825" cy="215400"/>
              <a:chOff x="493525" y="2101075"/>
              <a:chExt cx="2881825" cy="215400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493525" y="2101075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Breakfast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10" name="Google Shape;110;p13"/>
              <p:cNvCxnSpPr/>
              <p:nvPr/>
            </p:nvCxnSpPr>
            <p:spPr>
              <a:xfrm>
                <a:off x="1051550" y="2268550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1" name="Google Shape;111;p13"/>
            <p:cNvGrpSpPr/>
            <p:nvPr/>
          </p:nvGrpSpPr>
          <p:grpSpPr>
            <a:xfrm>
              <a:off x="493525" y="6762511"/>
              <a:ext cx="2881825" cy="215400"/>
              <a:chOff x="493525" y="2375080"/>
              <a:chExt cx="2881825" cy="215400"/>
            </a:xfrm>
          </p:grpSpPr>
          <p:sp>
            <p:nvSpPr>
              <p:cNvPr id="112" name="Google Shape;112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Lunch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13" name="Google Shape;113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4" name="Google Shape;114;p13"/>
            <p:cNvGrpSpPr/>
            <p:nvPr/>
          </p:nvGrpSpPr>
          <p:grpSpPr>
            <a:xfrm>
              <a:off x="493525" y="7036511"/>
              <a:ext cx="2881825" cy="215400"/>
              <a:chOff x="493525" y="2375080"/>
              <a:chExt cx="2881825" cy="21540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Dinner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16" name="Google Shape;116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7" name="Google Shape;117;p13"/>
          <p:cNvGrpSpPr/>
          <p:nvPr/>
        </p:nvGrpSpPr>
        <p:grpSpPr>
          <a:xfrm>
            <a:off x="493525" y="7354275"/>
            <a:ext cx="2881825" cy="993284"/>
            <a:chOff x="493525" y="7354275"/>
            <a:chExt cx="2881825" cy="993284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493525" y="7354275"/>
              <a:ext cx="120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76B7D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SATURDAY</a:t>
              </a:r>
              <a:endParaRPr>
                <a:solidFill>
                  <a:srgbClr val="D76B7D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493525" y="7580477"/>
              <a:ext cx="2881825" cy="215400"/>
              <a:chOff x="493525" y="2101075"/>
              <a:chExt cx="2881825" cy="21540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493525" y="2101075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Breakfast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21" name="Google Shape;121;p13"/>
              <p:cNvCxnSpPr/>
              <p:nvPr/>
            </p:nvCxnSpPr>
            <p:spPr>
              <a:xfrm>
                <a:off x="1051550" y="2268550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2" name="Google Shape;122;p13"/>
            <p:cNvGrpSpPr/>
            <p:nvPr/>
          </p:nvGrpSpPr>
          <p:grpSpPr>
            <a:xfrm>
              <a:off x="493525" y="7858159"/>
              <a:ext cx="2881825" cy="215400"/>
              <a:chOff x="493525" y="2375080"/>
              <a:chExt cx="2881825" cy="215400"/>
            </a:xfrm>
          </p:grpSpPr>
          <p:sp>
            <p:nvSpPr>
              <p:cNvPr id="123" name="Google Shape;123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Lunch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24" name="Google Shape;124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5" name="Google Shape;125;p13"/>
            <p:cNvGrpSpPr/>
            <p:nvPr/>
          </p:nvGrpSpPr>
          <p:grpSpPr>
            <a:xfrm>
              <a:off x="493525" y="8132159"/>
              <a:ext cx="2881825" cy="215400"/>
              <a:chOff x="493525" y="2375080"/>
              <a:chExt cx="2881825" cy="215400"/>
            </a:xfrm>
          </p:grpSpPr>
          <p:sp>
            <p:nvSpPr>
              <p:cNvPr id="126" name="Google Shape;126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Dinner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27" name="Google Shape;127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8" name="Google Shape;128;p13"/>
          <p:cNvGrpSpPr/>
          <p:nvPr/>
        </p:nvGrpSpPr>
        <p:grpSpPr>
          <a:xfrm>
            <a:off x="493525" y="8460986"/>
            <a:ext cx="2881825" cy="982254"/>
            <a:chOff x="493525" y="8460986"/>
            <a:chExt cx="2881825" cy="982254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493525" y="8460986"/>
              <a:ext cx="120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76B7D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SUNDAY</a:t>
              </a:r>
              <a:endParaRPr>
                <a:solidFill>
                  <a:srgbClr val="D76B7D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grpSp>
          <p:nvGrpSpPr>
            <p:cNvPr id="130" name="Google Shape;130;p13"/>
            <p:cNvGrpSpPr/>
            <p:nvPr/>
          </p:nvGrpSpPr>
          <p:grpSpPr>
            <a:xfrm>
              <a:off x="493525" y="8679835"/>
              <a:ext cx="2881825" cy="215400"/>
              <a:chOff x="493525" y="2101075"/>
              <a:chExt cx="2881825" cy="2154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493525" y="2101075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Breakfast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32" name="Google Shape;132;p13"/>
              <p:cNvCxnSpPr/>
              <p:nvPr/>
            </p:nvCxnSpPr>
            <p:spPr>
              <a:xfrm>
                <a:off x="1051550" y="2268550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3" name="Google Shape;133;p13"/>
            <p:cNvGrpSpPr/>
            <p:nvPr/>
          </p:nvGrpSpPr>
          <p:grpSpPr>
            <a:xfrm>
              <a:off x="493525" y="8953840"/>
              <a:ext cx="2881825" cy="215400"/>
              <a:chOff x="493525" y="2375080"/>
              <a:chExt cx="2881825" cy="2154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Lunch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35" name="Google Shape;135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6" name="Google Shape;136;p13"/>
            <p:cNvGrpSpPr/>
            <p:nvPr/>
          </p:nvGrpSpPr>
          <p:grpSpPr>
            <a:xfrm>
              <a:off x="493525" y="9227840"/>
              <a:ext cx="2881825" cy="215400"/>
              <a:chOff x="493525" y="2375080"/>
              <a:chExt cx="2881825" cy="2154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493525" y="2375080"/>
                <a:ext cx="565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Cookie"/>
                    <a:ea typeface="Cookie"/>
                    <a:cs typeface="Cookie"/>
                    <a:sym typeface="Cookie"/>
                  </a:rPr>
                  <a:t>Dinner</a:t>
                </a:r>
                <a:endParaRPr>
                  <a:solidFill>
                    <a:schemeClr val="dk1"/>
                  </a:solidFill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  <p:cxnSp>
            <p:nvCxnSpPr>
              <p:cNvPr id="138" name="Google Shape;138;p13"/>
              <p:cNvCxnSpPr/>
              <p:nvPr/>
            </p:nvCxnSpPr>
            <p:spPr>
              <a:xfrm>
                <a:off x="1051550" y="2542555"/>
                <a:ext cx="2323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pic>
        <p:nvPicPr>
          <p:cNvPr id="139" name="Google Shape;139;p13"/>
          <p:cNvPicPr preferRelativeResize="0"/>
          <p:nvPr/>
        </p:nvPicPr>
        <p:blipFill rotWithShape="1">
          <a:blip r:embed="rId4">
            <a:alphaModFix/>
          </a:blip>
          <a:srcRect b="0" l="14282" r="-8" t="0"/>
          <a:stretch/>
        </p:blipFill>
        <p:spPr>
          <a:xfrm>
            <a:off x="0" y="-7350"/>
            <a:ext cx="987050" cy="2049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13"/>
          <p:cNvGrpSpPr/>
          <p:nvPr/>
        </p:nvGrpSpPr>
        <p:grpSpPr>
          <a:xfrm>
            <a:off x="5667470" y="1720550"/>
            <a:ext cx="1399206" cy="1097015"/>
            <a:chOff x="5667470" y="1720550"/>
            <a:chExt cx="1399206" cy="1097015"/>
          </a:xfrm>
        </p:grpSpPr>
        <p:cxnSp>
          <p:nvCxnSpPr>
            <p:cNvPr id="141" name="Google Shape;141;p13"/>
            <p:cNvCxnSpPr/>
            <p:nvPr/>
          </p:nvCxnSpPr>
          <p:spPr>
            <a:xfrm>
              <a:off x="5667470" y="1720550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5667470" y="1994804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5667476" y="2269058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3"/>
            <p:cNvCxnSpPr/>
            <p:nvPr/>
          </p:nvCxnSpPr>
          <p:spPr>
            <a:xfrm>
              <a:off x="5667476" y="2543311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" name="Google Shape;145;p13"/>
            <p:cNvCxnSpPr/>
            <p:nvPr/>
          </p:nvCxnSpPr>
          <p:spPr>
            <a:xfrm>
              <a:off x="5667476" y="2817565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6" name="Google Shape;146;p13"/>
          <p:cNvSpPr txBox="1"/>
          <p:nvPr/>
        </p:nvSpPr>
        <p:spPr>
          <a:xfrm>
            <a:off x="5660075" y="4649625"/>
            <a:ext cx="141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• MISCELLANEOUS •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5775173" y="1299550"/>
            <a:ext cx="118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• DAIRY •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48" name="Google Shape;148;p13"/>
          <p:cNvGrpSpPr/>
          <p:nvPr/>
        </p:nvGrpSpPr>
        <p:grpSpPr>
          <a:xfrm>
            <a:off x="5667470" y="3367727"/>
            <a:ext cx="1399206" cy="1097015"/>
            <a:chOff x="5667470" y="1720550"/>
            <a:chExt cx="1399206" cy="1097015"/>
          </a:xfrm>
        </p:grpSpPr>
        <p:cxnSp>
          <p:nvCxnSpPr>
            <p:cNvPr id="149" name="Google Shape;149;p13"/>
            <p:cNvCxnSpPr/>
            <p:nvPr/>
          </p:nvCxnSpPr>
          <p:spPr>
            <a:xfrm>
              <a:off x="5667470" y="1720550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3"/>
            <p:cNvCxnSpPr/>
            <p:nvPr/>
          </p:nvCxnSpPr>
          <p:spPr>
            <a:xfrm>
              <a:off x="5667470" y="1994804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13"/>
            <p:cNvCxnSpPr/>
            <p:nvPr/>
          </p:nvCxnSpPr>
          <p:spPr>
            <a:xfrm>
              <a:off x="5667476" y="2269058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3"/>
            <p:cNvCxnSpPr/>
            <p:nvPr/>
          </p:nvCxnSpPr>
          <p:spPr>
            <a:xfrm>
              <a:off x="5667476" y="2543311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" name="Google Shape;153;p13"/>
            <p:cNvCxnSpPr/>
            <p:nvPr/>
          </p:nvCxnSpPr>
          <p:spPr>
            <a:xfrm>
              <a:off x="5667476" y="2817565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4" name="Google Shape;154;p13"/>
          <p:cNvSpPr txBox="1"/>
          <p:nvPr/>
        </p:nvSpPr>
        <p:spPr>
          <a:xfrm>
            <a:off x="5775173" y="2997190"/>
            <a:ext cx="118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• FROZEN •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55" name="Google Shape;155;p13"/>
          <p:cNvGrpSpPr/>
          <p:nvPr/>
        </p:nvGrpSpPr>
        <p:grpSpPr>
          <a:xfrm>
            <a:off x="4193095" y="4191901"/>
            <a:ext cx="1399206" cy="1097015"/>
            <a:chOff x="5667470" y="1720550"/>
            <a:chExt cx="1399206" cy="1097015"/>
          </a:xfrm>
        </p:grpSpPr>
        <p:cxnSp>
          <p:nvCxnSpPr>
            <p:cNvPr id="156" name="Google Shape;156;p13"/>
            <p:cNvCxnSpPr/>
            <p:nvPr/>
          </p:nvCxnSpPr>
          <p:spPr>
            <a:xfrm>
              <a:off x="5667470" y="1720550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" name="Google Shape;157;p13"/>
            <p:cNvCxnSpPr/>
            <p:nvPr/>
          </p:nvCxnSpPr>
          <p:spPr>
            <a:xfrm>
              <a:off x="5667470" y="1994804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" name="Google Shape;158;p13"/>
            <p:cNvCxnSpPr/>
            <p:nvPr/>
          </p:nvCxnSpPr>
          <p:spPr>
            <a:xfrm>
              <a:off x="5667476" y="2269058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" name="Google Shape;159;p13"/>
            <p:cNvCxnSpPr/>
            <p:nvPr/>
          </p:nvCxnSpPr>
          <p:spPr>
            <a:xfrm>
              <a:off x="5667476" y="2543311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13"/>
            <p:cNvCxnSpPr/>
            <p:nvPr/>
          </p:nvCxnSpPr>
          <p:spPr>
            <a:xfrm>
              <a:off x="5667476" y="2817565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1" name="Google Shape;161;p13"/>
          <p:cNvSpPr txBox="1"/>
          <p:nvPr/>
        </p:nvSpPr>
        <p:spPr>
          <a:xfrm>
            <a:off x="4233500" y="3821375"/>
            <a:ext cx="131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• MEAT/PROTEIN •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4193150" y="5467550"/>
            <a:ext cx="1399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• BREADS/GRAINS •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3" name="Google Shape;163;p13"/>
          <p:cNvGrpSpPr/>
          <p:nvPr/>
        </p:nvGrpSpPr>
        <p:grpSpPr>
          <a:xfrm>
            <a:off x="4193095" y="5838085"/>
            <a:ext cx="1399206" cy="1365415"/>
            <a:chOff x="4193095" y="5838085"/>
            <a:chExt cx="1399206" cy="1365415"/>
          </a:xfrm>
        </p:grpSpPr>
        <p:grpSp>
          <p:nvGrpSpPr>
            <p:cNvPr id="164" name="Google Shape;164;p13"/>
            <p:cNvGrpSpPr/>
            <p:nvPr/>
          </p:nvGrpSpPr>
          <p:grpSpPr>
            <a:xfrm>
              <a:off x="4193095" y="5838085"/>
              <a:ext cx="1399206" cy="1097015"/>
              <a:chOff x="5667470" y="1720550"/>
              <a:chExt cx="1399206" cy="1097015"/>
            </a:xfrm>
          </p:grpSpPr>
          <p:cxnSp>
            <p:nvCxnSpPr>
              <p:cNvPr id="165" name="Google Shape;165;p13"/>
              <p:cNvCxnSpPr/>
              <p:nvPr/>
            </p:nvCxnSpPr>
            <p:spPr>
              <a:xfrm>
                <a:off x="5667470" y="1720550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13"/>
              <p:cNvCxnSpPr/>
              <p:nvPr/>
            </p:nvCxnSpPr>
            <p:spPr>
              <a:xfrm>
                <a:off x="5667470" y="1994804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7" name="Google Shape;167;p13"/>
              <p:cNvCxnSpPr/>
              <p:nvPr/>
            </p:nvCxnSpPr>
            <p:spPr>
              <a:xfrm>
                <a:off x="5667476" y="2269058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" name="Google Shape;168;p13"/>
              <p:cNvCxnSpPr/>
              <p:nvPr/>
            </p:nvCxnSpPr>
            <p:spPr>
              <a:xfrm>
                <a:off x="5667476" y="2543311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" name="Google Shape;169;p13"/>
              <p:cNvCxnSpPr/>
              <p:nvPr/>
            </p:nvCxnSpPr>
            <p:spPr>
              <a:xfrm>
                <a:off x="5667476" y="2817565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70" name="Google Shape;170;p13"/>
            <p:cNvCxnSpPr/>
            <p:nvPr/>
          </p:nvCxnSpPr>
          <p:spPr>
            <a:xfrm>
              <a:off x="4193101" y="7203500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1" name="Google Shape;171;p13"/>
          <p:cNvSpPr txBox="1"/>
          <p:nvPr/>
        </p:nvSpPr>
        <p:spPr>
          <a:xfrm>
            <a:off x="4193150" y="7387839"/>
            <a:ext cx="1399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• SNACKS •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72" name="Google Shape;172;p13"/>
          <p:cNvGrpSpPr/>
          <p:nvPr/>
        </p:nvGrpSpPr>
        <p:grpSpPr>
          <a:xfrm>
            <a:off x="4193095" y="7758374"/>
            <a:ext cx="1399206" cy="1637490"/>
            <a:chOff x="4193095" y="7758374"/>
            <a:chExt cx="1399206" cy="1637490"/>
          </a:xfrm>
        </p:grpSpPr>
        <p:grpSp>
          <p:nvGrpSpPr>
            <p:cNvPr id="173" name="Google Shape;173;p13"/>
            <p:cNvGrpSpPr/>
            <p:nvPr/>
          </p:nvGrpSpPr>
          <p:grpSpPr>
            <a:xfrm>
              <a:off x="4193095" y="7758374"/>
              <a:ext cx="1399206" cy="1365415"/>
              <a:chOff x="4193095" y="5838085"/>
              <a:chExt cx="1399206" cy="1365415"/>
            </a:xfrm>
          </p:grpSpPr>
          <p:grpSp>
            <p:nvGrpSpPr>
              <p:cNvPr id="174" name="Google Shape;174;p13"/>
              <p:cNvGrpSpPr/>
              <p:nvPr/>
            </p:nvGrpSpPr>
            <p:grpSpPr>
              <a:xfrm>
                <a:off x="4193095" y="5838085"/>
                <a:ext cx="1399206" cy="1097015"/>
                <a:chOff x="5667470" y="1720550"/>
                <a:chExt cx="1399206" cy="1097015"/>
              </a:xfrm>
            </p:grpSpPr>
            <p:cxnSp>
              <p:nvCxnSpPr>
                <p:cNvPr id="175" name="Google Shape;175;p13"/>
                <p:cNvCxnSpPr/>
                <p:nvPr/>
              </p:nvCxnSpPr>
              <p:spPr>
                <a:xfrm>
                  <a:off x="5667470" y="1720550"/>
                  <a:ext cx="1399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76" name="Google Shape;176;p13"/>
                <p:cNvCxnSpPr/>
                <p:nvPr/>
              </p:nvCxnSpPr>
              <p:spPr>
                <a:xfrm>
                  <a:off x="5667470" y="1994804"/>
                  <a:ext cx="1399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77" name="Google Shape;177;p13"/>
                <p:cNvCxnSpPr/>
                <p:nvPr/>
              </p:nvCxnSpPr>
              <p:spPr>
                <a:xfrm>
                  <a:off x="5667476" y="2269058"/>
                  <a:ext cx="1399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78" name="Google Shape;178;p13"/>
                <p:cNvCxnSpPr/>
                <p:nvPr/>
              </p:nvCxnSpPr>
              <p:spPr>
                <a:xfrm>
                  <a:off x="5667476" y="2543311"/>
                  <a:ext cx="1399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79" name="Google Shape;179;p13"/>
                <p:cNvCxnSpPr/>
                <p:nvPr/>
              </p:nvCxnSpPr>
              <p:spPr>
                <a:xfrm>
                  <a:off x="5667476" y="2817565"/>
                  <a:ext cx="1399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180" name="Google Shape;180;p13"/>
              <p:cNvCxnSpPr/>
              <p:nvPr/>
            </p:nvCxnSpPr>
            <p:spPr>
              <a:xfrm>
                <a:off x="4193101" y="7203500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81" name="Google Shape;181;p13"/>
            <p:cNvCxnSpPr/>
            <p:nvPr/>
          </p:nvCxnSpPr>
          <p:spPr>
            <a:xfrm>
              <a:off x="4193101" y="9395864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2" name="Google Shape;182;p13"/>
          <p:cNvGrpSpPr/>
          <p:nvPr/>
        </p:nvGrpSpPr>
        <p:grpSpPr>
          <a:xfrm>
            <a:off x="5667470" y="5011791"/>
            <a:ext cx="1406506" cy="4384074"/>
            <a:chOff x="5667470" y="5011791"/>
            <a:chExt cx="1406506" cy="4384074"/>
          </a:xfrm>
        </p:grpSpPr>
        <p:grpSp>
          <p:nvGrpSpPr>
            <p:cNvPr id="183" name="Google Shape;183;p13"/>
            <p:cNvGrpSpPr/>
            <p:nvPr/>
          </p:nvGrpSpPr>
          <p:grpSpPr>
            <a:xfrm>
              <a:off x="5667470" y="5011791"/>
              <a:ext cx="1399206" cy="1919777"/>
              <a:chOff x="4193095" y="1720550"/>
              <a:chExt cx="1399206" cy="1919777"/>
            </a:xfrm>
          </p:grpSpPr>
          <p:cxnSp>
            <p:nvCxnSpPr>
              <p:cNvPr id="184" name="Google Shape;184;p13"/>
              <p:cNvCxnSpPr/>
              <p:nvPr/>
            </p:nvCxnSpPr>
            <p:spPr>
              <a:xfrm>
                <a:off x="4193095" y="1720550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5" name="Google Shape;185;p13"/>
              <p:cNvCxnSpPr/>
              <p:nvPr/>
            </p:nvCxnSpPr>
            <p:spPr>
              <a:xfrm>
                <a:off x="4193095" y="1994804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6" name="Google Shape;186;p13"/>
              <p:cNvCxnSpPr/>
              <p:nvPr/>
            </p:nvCxnSpPr>
            <p:spPr>
              <a:xfrm>
                <a:off x="4193101" y="2269058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7" name="Google Shape;187;p13"/>
              <p:cNvCxnSpPr/>
              <p:nvPr/>
            </p:nvCxnSpPr>
            <p:spPr>
              <a:xfrm>
                <a:off x="4193101" y="2543311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8" name="Google Shape;188;p13"/>
              <p:cNvCxnSpPr/>
              <p:nvPr/>
            </p:nvCxnSpPr>
            <p:spPr>
              <a:xfrm>
                <a:off x="4193101" y="2817565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9" name="Google Shape;189;p13"/>
              <p:cNvCxnSpPr/>
              <p:nvPr/>
            </p:nvCxnSpPr>
            <p:spPr>
              <a:xfrm>
                <a:off x="4193095" y="3091819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0" name="Google Shape;190;p13"/>
              <p:cNvCxnSpPr/>
              <p:nvPr/>
            </p:nvCxnSpPr>
            <p:spPr>
              <a:xfrm>
                <a:off x="4193095" y="3366073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1" name="Google Shape;191;p13"/>
              <p:cNvCxnSpPr/>
              <p:nvPr/>
            </p:nvCxnSpPr>
            <p:spPr>
              <a:xfrm>
                <a:off x="4193095" y="3640327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2" name="Google Shape;192;p13"/>
            <p:cNvGrpSpPr/>
            <p:nvPr/>
          </p:nvGrpSpPr>
          <p:grpSpPr>
            <a:xfrm>
              <a:off x="5674770" y="7758374"/>
              <a:ext cx="1399206" cy="1637490"/>
              <a:chOff x="4193095" y="7758374"/>
              <a:chExt cx="1399206" cy="1637490"/>
            </a:xfrm>
          </p:grpSpPr>
          <p:grpSp>
            <p:nvGrpSpPr>
              <p:cNvPr id="193" name="Google Shape;193;p13"/>
              <p:cNvGrpSpPr/>
              <p:nvPr/>
            </p:nvGrpSpPr>
            <p:grpSpPr>
              <a:xfrm>
                <a:off x="4193095" y="7758374"/>
                <a:ext cx="1399206" cy="1365415"/>
                <a:chOff x="4193095" y="5838085"/>
                <a:chExt cx="1399206" cy="1365415"/>
              </a:xfrm>
            </p:grpSpPr>
            <p:grpSp>
              <p:nvGrpSpPr>
                <p:cNvPr id="194" name="Google Shape;194;p13"/>
                <p:cNvGrpSpPr/>
                <p:nvPr/>
              </p:nvGrpSpPr>
              <p:grpSpPr>
                <a:xfrm>
                  <a:off x="4193095" y="5838085"/>
                  <a:ext cx="1399206" cy="1097015"/>
                  <a:chOff x="5667470" y="1720550"/>
                  <a:chExt cx="1399206" cy="1097015"/>
                </a:xfrm>
              </p:grpSpPr>
              <p:cxnSp>
                <p:nvCxnSpPr>
                  <p:cNvPr id="195" name="Google Shape;195;p13"/>
                  <p:cNvCxnSpPr/>
                  <p:nvPr/>
                </p:nvCxnSpPr>
                <p:spPr>
                  <a:xfrm>
                    <a:off x="5667470" y="1720550"/>
                    <a:ext cx="1399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96" name="Google Shape;196;p13"/>
                  <p:cNvCxnSpPr/>
                  <p:nvPr/>
                </p:nvCxnSpPr>
                <p:spPr>
                  <a:xfrm>
                    <a:off x="5667470" y="1994804"/>
                    <a:ext cx="1399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97" name="Google Shape;197;p13"/>
                  <p:cNvCxnSpPr/>
                  <p:nvPr/>
                </p:nvCxnSpPr>
                <p:spPr>
                  <a:xfrm>
                    <a:off x="5667476" y="2269058"/>
                    <a:ext cx="1399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98" name="Google Shape;198;p13"/>
                  <p:cNvCxnSpPr/>
                  <p:nvPr/>
                </p:nvCxnSpPr>
                <p:spPr>
                  <a:xfrm>
                    <a:off x="5667476" y="2543311"/>
                    <a:ext cx="1399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99" name="Google Shape;199;p13"/>
                  <p:cNvCxnSpPr/>
                  <p:nvPr/>
                </p:nvCxnSpPr>
                <p:spPr>
                  <a:xfrm>
                    <a:off x="5667476" y="2817565"/>
                    <a:ext cx="1399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cxnSp>
              <p:nvCxnSpPr>
                <p:cNvPr id="200" name="Google Shape;200;p13"/>
                <p:cNvCxnSpPr/>
                <p:nvPr/>
              </p:nvCxnSpPr>
              <p:spPr>
                <a:xfrm>
                  <a:off x="4193101" y="7203500"/>
                  <a:ext cx="1399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201" name="Google Shape;201;p13"/>
              <p:cNvCxnSpPr/>
              <p:nvPr/>
            </p:nvCxnSpPr>
            <p:spPr>
              <a:xfrm>
                <a:off x="4193101" y="9395864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202" name="Google Shape;202;p13"/>
            <p:cNvCxnSpPr/>
            <p:nvPr/>
          </p:nvCxnSpPr>
          <p:spPr>
            <a:xfrm>
              <a:off x="5674776" y="7203500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5674776" y="7480250"/>
              <a:ext cx="1399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04" name="Google Shape;204;p13"/>
          <p:cNvSpPr txBox="1"/>
          <p:nvPr/>
        </p:nvSpPr>
        <p:spPr>
          <a:xfrm>
            <a:off x="4300848" y="1299550"/>
            <a:ext cx="118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• PRODUCE •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05" name="Google Shape;205;p13"/>
          <p:cNvGrpSpPr/>
          <p:nvPr/>
        </p:nvGrpSpPr>
        <p:grpSpPr>
          <a:xfrm>
            <a:off x="4193145" y="1720550"/>
            <a:ext cx="1399206" cy="1922190"/>
            <a:chOff x="4193145" y="1720550"/>
            <a:chExt cx="1399206" cy="1922190"/>
          </a:xfrm>
        </p:grpSpPr>
        <p:grpSp>
          <p:nvGrpSpPr>
            <p:cNvPr id="206" name="Google Shape;206;p13"/>
            <p:cNvGrpSpPr/>
            <p:nvPr/>
          </p:nvGrpSpPr>
          <p:grpSpPr>
            <a:xfrm>
              <a:off x="4193145" y="1720550"/>
              <a:ext cx="1399206" cy="1097015"/>
              <a:chOff x="5667470" y="1720550"/>
              <a:chExt cx="1399206" cy="1097015"/>
            </a:xfrm>
          </p:grpSpPr>
          <p:cxnSp>
            <p:nvCxnSpPr>
              <p:cNvPr id="207" name="Google Shape;207;p13"/>
              <p:cNvCxnSpPr/>
              <p:nvPr/>
            </p:nvCxnSpPr>
            <p:spPr>
              <a:xfrm>
                <a:off x="5667470" y="1720550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8" name="Google Shape;208;p13"/>
              <p:cNvCxnSpPr/>
              <p:nvPr/>
            </p:nvCxnSpPr>
            <p:spPr>
              <a:xfrm>
                <a:off x="5667470" y="1994804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9" name="Google Shape;209;p13"/>
              <p:cNvCxnSpPr/>
              <p:nvPr/>
            </p:nvCxnSpPr>
            <p:spPr>
              <a:xfrm>
                <a:off x="5667476" y="2269058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0" name="Google Shape;210;p13"/>
              <p:cNvCxnSpPr/>
              <p:nvPr/>
            </p:nvCxnSpPr>
            <p:spPr>
              <a:xfrm>
                <a:off x="5667476" y="2543311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1" name="Google Shape;211;p13"/>
              <p:cNvCxnSpPr/>
              <p:nvPr/>
            </p:nvCxnSpPr>
            <p:spPr>
              <a:xfrm>
                <a:off x="5667476" y="2817565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12" name="Google Shape;212;p13"/>
            <p:cNvGrpSpPr/>
            <p:nvPr/>
          </p:nvGrpSpPr>
          <p:grpSpPr>
            <a:xfrm>
              <a:off x="4193151" y="3094233"/>
              <a:ext cx="1399200" cy="548508"/>
              <a:chOff x="5667476" y="2269058"/>
              <a:chExt cx="1399200" cy="548508"/>
            </a:xfrm>
          </p:grpSpPr>
          <p:cxnSp>
            <p:nvCxnSpPr>
              <p:cNvPr id="213" name="Google Shape;213;p13"/>
              <p:cNvCxnSpPr/>
              <p:nvPr/>
            </p:nvCxnSpPr>
            <p:spPr>
              <a:xfrm>
                <a:off x="5667476" y="2269058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4" name="Google Shape;214;p13"/>
              <p:cNvCxnSpPr/>
              <p:nvPr/>
            </p:nvCxnSpPr>
            <p:spPr>
              <a:xfrm>
                <a:off x="5667476" y="2543311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5" name="Google Shape;215;p13"/>
              <p:cNvCxnSpPr/>
              <p:nvPr/>
            </p:nvCxnSpPr>
            <p:spPr>
              <a:xfrm>
                <a:off x="5667476" y="2817565"/>
                <a:ext cx="13992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pic>
        <p:nvPicPr>
          <p:cNvPr id="216" name="Google Shape;216;p13"/>
          <p:cNvPicPr preferRelativeResize="0"/>
          <p:nvPr/>
        </p:nvPicPr>
        <p:blipFill rotWithShape="1">
          <a:blip r:embed="rId5">
            <a:alphaModFix/>
          </a:blip>
          <a:srcRect b="25584" l="3247" r="1241" t="0"/>
          <a:stretch/>
        </p:blipFill>
        <p:spPr>
          <a:xfrm>
            <a:off x="0" y="9125400"/>
            <a:ext cx="7560002" cy="1566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