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MAY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7" name="Google Shape;97;p13"/>
          <p:cNvSpPr txBox="1"/>
          <p:nvPr/>
        </p:nvSpPr>
        <p:spPr>
          <a:xfrm>
            <a:off x="10334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8052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743475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56340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6538950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0334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9621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8765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8052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743475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6340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538950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0334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9621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28765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38052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743475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6340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6538950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1033463" y="6235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1962163" y="6235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2876563" y="6235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3805263" y="6237860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1" name="Google Shape;131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2" name="Google Shape;132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38" name="Google Shape;138;p13"/>
          <p:cNvSpPr txBox="1"/>
          <p:nvPr/>
        </p:nvSpPr>
        <p:spPr>
          <a:xfrm>
            <a:off x="3805263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4743475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5634063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6538950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4743475" y="6238209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5634063" y="6238209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6538950" y="6238209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