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3962381" y="8081150"/>
            <a:ext cx="3057729" cy="1749763"/>
            <a:chOff x="3962381" y="8081150"/>
            <a:chExt cx="3057729" cy="1749763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4295792" y="8248585"/>
              <a:ext cx="2724319" cy="1582263"/>
              <a:chOff x="542925" y="8248650"/>
              <a:chExt cx="3052800" cy="1582263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" name="Google Shape;61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3" name="Google Shape;63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6" name="Google Shape;66;p13"/>
            <p:cNvSpPr/>
            <p:nvPr/>
          </p:nvSpPr>
          <p:spPr>
            <a:xfrm>
              <a:off x="3962381" y="8081150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962381" y="83932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962381" y="87086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962381" y="90240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3962381" y="934256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962381" y="96611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73" name="Google Shape;73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2024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82850" y="366713"/>
            <a:ext cx="2865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MAY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542925" y="1424000"/>
            <a:ext cx="6481800" cy="5772300"/>
            <a:chOff x="542925" y="1424000"/>
            <a:chExt cx="6481800" cy="5772300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466863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2393988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3164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424355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517500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61021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7" name="Google Shape;97;p13"/>
          <p:cNvSpPr txBox="1"/>
          <p:nvPr/>
        </p:nvSpPr>
        <p:spPr>
          <a:xfrm>
            <a:off x="10334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05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9621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8765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38052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743475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5634063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6538950" y="3180406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10334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12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9621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28765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38052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4743475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5634063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6538950" y="4198625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10334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19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19621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28765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38052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4743475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5634063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6538950" y="5216844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1033463" y="62350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26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1962163" y="62350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2876563" y="62350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3805263" y="6237860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540000" y="71775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540000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5400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/>
          <p:nvPr/>
        </p:nvSpPr>
        <p:spPr>
          <a:xfrm>
            <a:off x="39549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"/>
          <p:cNvSpPr txBox="1"/>
          <p:nvPr/>
        </p:nvSpPr>
        <p:spPr>
          <a:xfrm>
            <a:off x="520099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130" name="Google Shape;130;p13"/>
          <p:cNvSpPr txBox="1"/>
          <p:nvPr/>
        </p:nvSpPr>
        <p:spPr>
          <a:xfrm>
            <a:off x="3893324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grpSp>
        <p:nvGrpSpPr>
          <p:cNvPr id="131" name="Google Shape;131;p13"/>
          <p:cNvGrpSpPr/>
          <p:nvPr/>
        </p:nvGrpSpPr>
        <p:grpSpPr>
          <a:xfrm>
            <a:off x="542925" y="8248650"/>
            <a:ext cx="3052800" cy="1582263"/>
            <a:chOff x="542925" y="8248650"/>
            <a:chExt cx="3052800" cy="1582263"/>
          </a:xfrm>
        </p:grpSpPr>
        <p:cxnSp>
          <p:nvCxnSpPr>
            <p:cNvPr id="132" name="Google Shape;132;p13"/>
            <p:cNvCxnSpPr/>
            <p:nvPr/>
          </p:nvCxnSpPr>
          <p:spPr>
            <a:xfrm>
              <a:off x="542925" y="824865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542925" y="856510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542925" y="8881555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542925" y="9198008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542925" y="951446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Google Shape;137;p13"/>
            <p:cNvCxnSpPr/>
            <p:nvPr/>
          </p:nvCxnSpPr>
          <p:spPr>
            <a:xfrm>
              <a:off x="542925" y="983091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38" name="Google Shape;138;p13"/>
          <p:cNvSpPr txBox="1"/>
          <p:nvPr/>
        </p:nvSpPr>
        <p:spPr>
          <a:xfrm>
            <a:off x="3805263" y="21621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39" name="Google Shape;139;p13"/>
          <p:cNvSpPr txBox="1"/>
          <p:nvPr/>
        </p:nvSpPr>
        <p:spPr>
          <a:xfrm>
            <a:off x="4743475" y="21621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5634063" y="21621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03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6538950" y="21621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04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2" name="Google Shape;142;p13"/>
          <p:cNvSpPr txBox="1"/>
          <p:nvPr/>
        </p:nvSpPr>
        <p:spPr>
          <a:xfrm>
            <a:off x="4743475" y="6237860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5634063" y="6237860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