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ibre Baskerville"/>
      <p:regular r:id="rId7"/>
      <p:bold r:id="rId8"/>
      <p:italic r:id="rId9"/>
    </p:embeddedFont>
    <p:embeddedFont>
      <p:font typeface="ABeeZee"/>
      <p:regular r:id="rId10"/>
      <p: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309">
          <p15:clr>
            <a:srgbClr val="A4A3A4"/>
          </p15:clr>
        </p15:guide>
        <p15:guide id="2" pos="45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309"/>
        <p:guide pos="45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ABeeZee-italic.fntdata"/><Relationship Id="rId10" Type="http://schemas.openxmlformats.org/officeDocument/2006/relationships/font" Target="fonts/ABeeZee-regular.fntdata"/><Relationship Id="rId9" Type="http://schemas.openxmlformats.org/officeDocument/2006/relationships/font" Target="fonts/LibreBaskervill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ibreBaskerville-regular.fntdata"/><Relationship Id="rId8" Type="http://schemas.openxmlformats.org/officeDocument/2006/relationships/font" Target="fonts/LibreBaskervill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7" Type="http://schemas.openxmlformats.org/officeDocument/2006/relationships/image" Target="../media/image5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25" y="0"/>
            <a:ext cx="7560025" cy="10692375"/>
            <a:chOff x="-25" y="0"/>
            <a:chExt cx="7560025" cy="10692375"/>
          </a:xfrm>
        </p:grpSpPr>
        <p:sp>
          <p:nvSpPr>
            <p:cNvPr id="55" name="Google Shape;55;p13"/>
            <p:cNvSpPr/>
            <p:nvPr/>
          </p:nvSpPr>
          <p:spPr>
            <a:xfrm rot="5400000">
              <a:off x="-25" y="0"/>
              <a:ext cx="980400" cy="980400"/>
            </a:xfrm>
            <a:prstGeom prst="rtTriangle">
              <a:avLst/>
            </a:prstGeom>
            <a:solidFill>
              <a:srgbClr val="F0F4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 rot="-5400000">
              <a:off x="6579600" y="9711975"/>
              <a:ext cx="980400" cy="980400"/>
            </a:xfrm>
            <a:prstGeom prst="rtTriangle">
              <a:avLst/>
            </a:prstGeom>
            <a:solidFill>
              <a:srgbClr val="F0F4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13"/>
          <p:cNvSpPr txBox="1"/>
          <p:nvPr/>
        </p:nvSpPr>
        <p:spPr>
          <a:xfrm>
            <a:off x="315300" y="437221"/>
            <a:ext cx="69294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200">
                <a:solidFill>
                  <a:srgbClr val="42473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Matching Quiz</a:t>
            </a:r>
            <a:endParaRPr sz="6200">
              <a:solidFill>
                <a:srgbClr val="42473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89725" y="1490550"/>
            <a:ext cx="5980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424730"/>
                </a:solidFill>
                <a:latin typeface="ABeeZee"/>
                <a:ea typeface="ABeeZee"/>
                <a:cs typeface="ABeeZee"/>
                <a:sym typeface="ABeeZee"/>
              </a:rPr>
              <a:t>Match the pictures which are opposites</a:t>
            </a:r>
            <a:endParaRPr sz="1600">
              <a:solidFill>
                <a:srgbClr val="42473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grpSp>
        <p:nvGrpSpPr>
          <p:cNvPr id="59" name="Google Shape;59;p13"/>
          <p:cNvGrpSpPr/>
          <p:nvPr/>
        </p:nvGrpSpPr>
        <p:grpSpPr>
          <a:xfrm>
            <a:off x="1200136" y="2024451"/>
            <a:ext cx="1393439" cy="1920399"/>
            <a:chOff x="1200136" y="2024451"/>
            <a:chExt cx="1393439" cy="1920399"/>
          </a:xfrm>
        </p:grpSpPr>
        <p:pic>
          <p:nvPicPr>
            <p:cNvPr id="60" name="Google Shape;60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253373" y="2024451"/>
              <a:ext cx="945975" cy="14541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1" name="Google Shape;61;p13"/>
            <p:cNvSpPr txBox="1"/>
            <p:nvPr/>
          </p:nvSpPr>
          <p:spPr>
            <a:xfrm>
              <a:off x="1200136" y="3683250"/>
              <a:ext cx="10998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700">
                  <a:solidFill>
                    <a:srgbClr val="1D1D1B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Fresh</a:t>
              </a:r>
              <a:endParaRPr sz="1700">
                <a:solidFill>
                  <a:srgbClr val="1D1D1B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2507475" y="2878350"/>
              <a:ext cx="86100" cy="861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1129475" y="6174725"/>
            <a:ext cx="1464100" cy="1575589"/>
            <a:chOff x="1129475" y="6174725"/>
            <a:chExt cx="1464100" cy="1575589"/>
          </a:xfrm>
        </p:grpSpPr>
        <p:sp>
          <p:nvSpPr>
            <p:cNvPr id="64" name="Google Shape;64;p13"/>
            <p:cNvSpPr/>
            <p:nvPr/>
          </p:nvSpPr>
          <p:spPr>
            <a:xfrm>
              <a:off x="2507475" y="6716874"/>
              <a:ext cx="86100" cy="861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5" name="Google Shape;65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129475" y="6174725"/>
              <a:ext cx="1235475" cy="1101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" name="Google Shape;66;p13"/>
            <p:cNvSpPr txBox="1"/>
            <p:nvPr/>
          </p:nvSpPr>
          <p:spPr>
            <a:xfrm>
              <a:off x="1200136" y="7488714"/>
              <a:ext cx="10998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700">
                  <a:solidFill>
                    <a:srgbClr val="1D1D1B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Day</a:t>
              </a:r>
              <a:endParaRPr sz="1700">
                <a:solidFill>
                  <a:srgbClr val="1D1D1B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1171338" y="4295825"/>
            <a:ext cx="1422237" cy="1409002"/>
            <a:chOff x="1171338" y="4295825"/>
            <a:chExt cx="1422237" cy="1409002"/>
          </a:xfrm>
        </p:grpSpPr>
        <p:pic>
          <p:nvPicPr>
            <p:cNvPr id="68" name="Google Shape;6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171338" y="4295825"/>
              <a:ext cx="1151750" cy="925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" name="Google Shape;69;p13"/>
            <p:cNvSpPr txBox="1"/>
            <p:nvPr/>
          </p:nvSpPr>
          <p:spPr>
            <a:xfrm>
              <a:off x="1200136" y="5443226"/>
              <a:ext cx="10998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700">
                  <a:solidFill>
                    <a:srgbClr val="1D1D1B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Closed</a:t>
              </a:r>
              <a:endParaRPr sz="1700">
                <a:solidFill>
                  <a:srgbClr val="1D1D1B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2507475" y="4666975"/>
              <a:ext cx="86100" cy="861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1200136" y="8282490"/>
            <a:ext cx="1393439" cy="1432030"/>
            <a:chOff x="1200136" y="8282490"/>
            <a:chExt cx="1393439" cy="1432030"/>
          </a:xfrm>
        </p:grpSpPr>
        <p:pic>
          <p:nvPicPr>
            <p:cNvPr id="72" name="Google Shape;72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390892" y="8282490"/>
              <a:ext cx="712642" cy="10185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3" name="Google Shape;73;p13"/>
            <p:cNvSpPr txBox="1"/>
            <p:nvPr/>
          </p:nvSpPr>
          <p:spPr>
            <a:xfrm>
              <a:off x="1200136" y="9452921"/>
              <a:ext cx="10998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700">
                  <a:solidFill>
                    <a:srgbClr val="1D1D1B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Hot</a:t>
              </a:r>
              <a:endParaRPr sz="1700">
                <a:solidFill>
                  <a:srgbClr val="1D1D1B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2507475" y="8709299"/>
              <a:ext cx="86100" cy="861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720000" y="9923550"/>
            <a:ext cx="6129775" cy="307800"/>
            <a:chOff x="720000" y="9923550"/>
            <a:chExt cx="6129775" cy="307800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720000" y="9923550"/>
              <a:ext cx="856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000">
                  <a:latin typeface="ABeeZee"/>
                  <a:ea typeface="ABeeZee"/>
                  <a:cs typeface="ABeeZee"/>
                  <a:sym typeface="ABeeZee"/>
                </a:rPr>
                <a:t>Name:</a:t>
              </a:r>
              <a:endParaRPr sz="2000">
                <a:latin typeface="ABeeZee"/>
                <a:ea typeface="ABeeZee"/>
                <a:cs typeface="ABeeZee"/>
                <a:sym typeface="ABeeZee"/>
              </a:endParaRPr>
            </a:p>
          </p:txBody>
        </p:sp>
        <p:cxnSp>
          <p:nvCxnSpPr>
            <p:cNvPr id="77" name="Google Shape;77;p13"/>
            <p:cNvCxnSpPr/>
            <p:nvPr/>
          </p:nvCxnSpPr>
          <p:spPr>
            <a:xfrm rot="10800000">
              <a:off x="1622875" y="10162025"/>
              <a:ext cx="52269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8" name="Google Shape;78;p13"/>
          <p:cNvGrpSpPr/>
          <p:nvPr/>
        </p:nvGrpSpPr>
        <p:grpSpPr>
          <a:xfrm>
            <a:off x="4647200" y="2331767"/>
            <a:ext cx="1630466" cy="1613083"/>
            <a:chOff x="4647200" y="2331767"/>
            <a:chExt cx="1630466" cy="1613083"/>
          </a:xfrm>
        </p:grpSpPr>
        <p:pic>
          <p:nvPicPr>
            <p:cNvPr id="79" name="Google Shape;79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4998616" y="2331767"/>
              <a:ext cx="1279050" cy="10931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0" name="Google Shape;80;p13"/>
            <p:cNvSpPr/>
            <p:nvPr/>
          </p:nvSpPr>
          <p:spPr>
            <a:xfrm>
              <a:off x="4647200" y="2878350"/>
              <a:ext cx="86100" cy="861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5100515" y="3683250"/>
              <a:ext cx="10998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700">
                  <a:solidFill>
                    <a:srgbClr val="1D1D1B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Night</a:t>
              </a:r>
              <a:endParaRPr sz="1700">
                <a:solidFill>
                  <a:srgbClr val="1D1D1B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4647200" y="6203050"/>
            <a:ext cx="1594042" cy="1547264"/>
            <a:chOff x="4647200" y="6203050"/>
            <a:chExt cx="1594042" cy="1547264"/>
          </a:xfrm>
        </p:grpSpPr>
        <p:pic>
          <p:nvPicPr>
            <p:cNvPr id="83" name="Google Shape;83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035040" y="6203050"/>
              <a:ext cx="1206202" cy="10931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" name="Google Shape;84;p13"/>
            <p:cNvSpPr/>
            <p:nvPr/>
          </p:nvSpPr>
          <p:spPr>
            <a:xfrm>
              <a:off x="4647200" y="6716874"/>
              <a:ext cx="86100" cy="861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5100515" y="7488714"/>
              <a:ext cx="10998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700">
                  <a:solidFill>
                    <a:srgbClr val="1D1D1B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Slack</a:t>
              </a:r>
              <a:endParaRPr sz="1700">
                <a:solidFill>
                  <a:srgbClr val="1D1D1B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4647200" y="8340050"/>
            <a:ext cx="1852825" cy="1374471"/>
            <a:chOff x="4647200" y="8340050"/>
            <a:chExt cx="1852825" cy="1374471"/>
          </a:xfrm>
        </p:grpSpPr>
        <p:pic>
          <p:nvPicPr>
            <p:cNvPr id="87" name="Google Shape;87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5008151" y="8340050"/>
              <a:ext cx="1491874" cy="9089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8" name="Google Shape;88;p13"/>
            <p:cNvSpPr/>
            <p:nvPr/>
          </p:nvSpPr>
          <p:spPr>
            <a:xfrm>
              <a:off x="4647200" y="8709299"/>
              <a:ext cx="86100" cy="861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5100515" y="9452921"/>
              <a:ext cx="10998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700">
                  <a:solidFill>
                    <a:srgbClr val="1D1D1B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Open</a:t>
              </a:r>
              <a:endParaRPr sz="1700">
                <a:solidFill>
                  <a:srgbClr val="1D1D1B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4647200" y="4237350"/>
            <a:ext cx="1553115" cy="1467476"/>
            <a:chOff x="4647200" y="4237350"/>
            <a:chExt cx="1553115" cy="1467476"/>
          </a:xfrm>
        </p:grpSpPr>
        <p:pic>
          <p:nvPicPr>
            <p:cNvPr id="91" name="Google Shape;91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5157684" y="4237350"/>
              <a:ext cx="960915" cy="954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2" name="Google Shape;92;p13"/>
            <p:cNvSpPr txBox="1"/>
            <p:nvPr/>
          </p:nvSpPr>
          <p:spPr>
            <a:xfrm>
              <a:off x="5100515" y="5443226"/>
              <a:ext cx="10998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700">
                  <a:solidFill>
                    <a:srgbClr val="1D1D1B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Cold</a:t>
              </a:r>
              <a:endParaRPr sz="1700">
                <a:solidFill>
                  <a:srgbClr val="1D1D1B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4647200" y="4666975"/>
              <a:ext cx="86100" cy="86100"/>
            </a:xfrm>
            <a:prstGeom prst="ellipse">
              <a:avLst/>
            </a:prstGeom>
            <a:solidFill>
              <a:srgbClr val="1D1D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