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3657600" cx="8229600"/>
  <p:notesSz cx="6858000" cy="9144000"/>
  <p:embeddedFontLst>
    <p:embeddedFont>
      <p:font typeface="Playfair Display Medium"/>
      <p:regular r:id="rId8"/>
      <p:bold r:id="rId9"/>
      <p:italic r:id="rId10"/>
      <p:boldItalic r:id="rId11"/>
    </p:embeddedFont>
    <p:embeddedFont>
      <p:font typeface="Playfair Display"/>
      <p:regular r:id="rId12"/>
      <p:bold r:id="rId13"/>
      <p:italic r:id="rId14"/>
      <p:boldItalic r:id="rId15"/>
    </p:embeddedFont>
    <p:embeddedFont>
      <p:font typeface="Forum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52">
          <p15:clr>
            <a:srgbClr val="747775"/>
          </p15:clr>
        </p15:guide>
        <p15:guide id="2" pos="4989">
          <p15:clr>
            <a:srgbClr val="747775"/>
          </p15:clr>
        </p15:guide>
        <p15:guide id="3" pos="213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52" orient="horz"/>
        <p:guide pos="4989"/>
        <p:guide pos="213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Medium-boldItalic.fntdata"/><Relationship Id="rId10" Type="http://schemas.openxmlformats.org/officeDocument/2006/relationships/font" Target="fonts/PlayfairDisplayMedium-italic.fntdata"/><Relationship Id="rId13" Type="http://schemas.openxmlformats.org/officeDocument/2006/relationships/font" Target="fonts/PlayfairDisplay-bold.fntdata"/><Relationship Id="rId12" Type="http://schemas.openxmlformats.org/officeDocument/2006/relationships/font" Target="fonts/PlayfairDispl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Medium-bold.fntdata"/><Relationship Id="rId15" Type="http://schemas.openxmlformats.org/officeDocument/2006/relationships/font" Target="fonts/PlayfairDisplay-boldItalic.fntdata"/><Relationship Id="rId14" Type="http://schemas.openxmlformats.org/officeDocument/2006/relationships/font" Target="fonts/PlayfairDisplay-italic.fntdata"/><Relationship Id="rId16" Type="http://schemas.openxmlformats.org/officeDocument/2006/relationships/font" Target="fonts/For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PlayfairDisplay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-428335" y="685800"/>
            <a:ext cx="771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-428335" y="685800"/>
            <a:ext cx="771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9f68015fc_0_16:notes"/>
          <p:cNvSpPr/>
          <p:nvPr>
            <p:ph idx="2" type="sldImg"/>
          </p:nvPr>
        </p:nvSpPr>
        <p:spPr>
          <a:xfrm>
            <a:off x="-428335" y="685800"/>
            <a:ext cx="771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9f68015f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80538" y="529476"/>
            <a:ext cx="7668600" cy="14595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80530" y="2015378"/>
            <a:ext cx="7668600" cy="5637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80530" y="786578"/>
            <a:ext cx="7668600" cy="13962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80530" y="2241582"/>
            <a:ext cx="7668600" cy="9249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23850" lvl="0" marL="4572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80530" y="1529493"/>
            <a:ext cx="7668600" cy="5985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80530" y="819538"/>
            <a:ext cx="7668600" cy="2429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80530" y="819538"/>
            <a:ext cx="3600000" cy="2429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349160" y="819538"/>
            <a:ext cx="3600000" cy="2429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80530" y="395093"/>
            <a:ext cx="2527200" cy="5373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80530" y="988160"/>
            <a:ext cx="2527200" cy="22608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41225" y="320107"/>
            <a:ext cx="5730900" cy="29091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114800" y="-89"/>
            <a:ext cx="4114800" cy="36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76525" lIns="76525" spcFirstLastPara="1" rIns="76525" wrap="square" tIns="7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38950" y="876924"/>
            <a:ext cx="3640800" cy="10542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38950" y="1993298"/>
            <a:ext cx="3640800" cy="878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445550" y="514898"/>
            <a:ext cx="3453300" cy="26277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80530" y="3008409"/>
            <a:ext cx="5398800" cy="4302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80530" y="819538"/>
            <a:ext cx="76686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525" lIns="76525" spcFirstLastPara="1" rIns="76525" wrap="square" tIns="76525">
            <a:normAutofit/>
          </a:bodyPr>
          <a:lstStyle>
            <a:lvl1pPr indent="-3238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525" lIns="76525" spcFirstLastPara="1" rIns="76525" wrap="square" tIns="76525">
            <a:norm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800">
                <a:solidFill>
                  <a:schemeClr val="dk2"/>
                </a:solidFill>
              </a:defRPr>
            </a:lvl2pPr>
            <a:lvl3pPr lvl="2" algn="r">
              <a:buNone/>
              <a:defRPr sz="800">
                <a:solidFill>
                  <a:schemeClr val="dk2"/>
                </a:solidFill>
              </a:defRPr>
            </a:lvl3pPr>
            <a:lvl4pPr lvl="3" algn="r">
              <a:buNone/>
              <a:defRPr sz="800">
                <a:solidFill>
                  <a:schemeClr val="dk2"/>
                </a:solidFill>
              </a:defRPr>
            </a:lvl4pPr>
            <a:lvl5pPr lvl="4" algn="r">
              <a:buNone/>
              <a:defRPr sz="800">
                <a:solidFill>
                  <a:schemeClr val="dk2"/>
                </a:solidFill>
              </a:defRPr>
            </a:lvl5pPr>
            <a:lvl6pPr lvl="5" algn="r">
              <a:buNone/>
              <a:defRPr sz="800">
                <a:solidFill>
                  <a:schemeClr val="dk2"/>
                </a:solidFill>
              </a:defRPr>
            </a:lvl6pPr>
            <a:lvl7pPr lvl="6" algn="r">
              <a:buNone/>
              <a:defRPr sz="800">
                <a:solidFill>
                  <a:schemeClr val="dk2"/>
                </a:solidFill>
              </a:defRPr>
            </a:lvl7pPr>
            <a:lvl8pPr lvl="7" algn="r">
              <a:buNone/>
              <a:defRPr sz="800">
                <a:solidFill>
                  <a:schemeClr val="dk2"/>
                </a:solidFill>
              </a:defRPr>
            </a:lvl8pPr>
            <a:lvl9pPr lvl="8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451375" y="-175"/>
            <a:ext cx="4422000" cy="3657600"/>
          </a:xfrm>
          <a:prstGeom prst="rect">
            <a:avLst/>
          </a:prstGeom>
          <a:solidFill>
            <a:srgbClr val="5C55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3406475" y="152400"/>
            <a:ext cx="4511675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0" r="11402" t="0"/>
          <a:stretch/>
        </p:blipFill>
        <p:spPr>
          <a:xfrm>
            <a:off x="0" y="324250"/>
            <a:ext cx="3992400" cy="30042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180000" y="180000"/>
            <a:ext cx="7871700" cy="3297300"/>
          </a:xfrm>
          <a:prstGeom prst="rect">
            <a:avLst/>
          </a:prstGeom>
          <a:noFill/>
          <a:ln cap="flat" cmpd="sng" w="28575">
            <a:solidFill>
              <a:srgbClr val="ABBD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" name="Google Shape;58;p13"/>
          <p:cNvGrpSpPr/>
          <p:nvPr/>
        </p:nvGrpSpPr>
        <p:grpSpPr>
          <a:xfrm>
            <a:off x="4260461" y="886849"/>
            <a:ext cx="3375000" cy="2051517"/>
            <a:chOff x="4260461" y="886849"/>
            <a:chExt cx="3375000" cy="2051517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4488761" y="886849"/>
              <a:ext cx="2918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Massage Gift Certificate</a:t>
              </a:r>
              <a:endParaRPr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cxnSp>
          <p:nvCxnSpPr>
            <p:cNvPr id="60" name="Google Shape;60;p13"/>
            <p:cNvCxnSpPr/>
            <p:nvPr/>
          </p:nvCxnSpPr>
          <p:spPr>
            <a:xfrm>
              <a:off x="5633861" y="1312016"/>
              <a:ext cx="628200" cy="0"/>
            </a:xfrm>
            <a:prstGeom prst="straightConnector1">
              <a:avLst/>
            </a:prstGeom>
            <a:noFill/>
            <a:ln cap="flat" cmpd="sng" w="28575">
              <a:solidFill>
                <a:srgbClr val="ABBDC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3"/>
            <p:cNvCxnSpPr/>
            <p:nvPr/>
          </p:nvCxnSpPr>
          <p:spPr>
            <a:xfrm>
              <a:off x="5633861" y="2938366"/>
              <a:ext cx="628200" cy="0"/>
            </a:xfrm>
            <a:prstGeom prst="straightConnector1">
              <a:avLst/>
            </a:prstGeom>
            <a:noFill/>
            <a:ln cap="flat" cmpd="sng" w="28575">
              <a:solidFill>
                <a:srgbClr val="ABBDC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2" name="Google Shape;62;p13"/>
            <p:cNvSpPr txBox="1"/>
            <p:nvPr/>
          </p:nvSpPr>
          <p:spPr>
            <a:xfrm>
              <a:off x="4260461" y="1409626"/>
              <a:ext cx="33750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3000">
                  <a:solidFill>
                    <a:schemeClr val="lt1"/>
                  </a:solidFill>
                  <a:latin typeface="Forum"/>
                  <a:ea typeface="Forum"/>
                  <a:cs typeface="Forum"/>
                  <a:sym typeface="Forum"/>
                </a:rPr>
                <a:t>A LITTLE</a:t>
              </a:r>
              <a:endParaRPr sz="3000">
                <a:solidFill>
                  <a:schemeClr val="lt1"/>
                </a:solidFill>
                <a:latin typeface="Forum"/>
                <a:ea typeface="Forum"/>
                <a:cs typeface="Forum"/>
                <a:sym typeface="For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3000">
                  <a:solidFill>
                    <a:schemeClr val="lt1"/>
                  </a:solidFill>
                  <a:latin typeface="Forum"/>
                  <a:ea typeface="Forum"/>
                  <a:cs typeface="Forum"/>
                  <a:sym typeface="Forum"/>
                </a:rPr>
                <a:t>SOMETHING FOR </a:t>
              </a:r>
              <a:endParaRPr sz="3000">
                <a:solidFill>
                  <a:schemeClr val="lt1"/>
                </a:solidFill>
                <a:latin typeface="Forum"/>
                <a:ea typeface="Forum"/>
                <a:cs typeface="Forum"/>
                <a:sym typeface="For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000">
                  <a:solidFill>
                    <a:schemeClr val="lt1"/>
                  </a:solidFill>
                  <a:latin typeface="Forum"/>
                  <a:ea typeface="Forum"/>
                  <a:cs typeface="Forum"/>
                  <a:sym typeface="Forum"/>
                </a:rPr>
                <a:t>YOU</a:t>
              </a:r>
              <a:endParaRPr sz="3000">
                <a:solidFill>
                  <a:schemeClr val="lt1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446"/>
            <a:ext cx="8229601" cy="365670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178950" y="180150"/>
            <a:ext cx="7871700" cy="3297300"/>
          </a:xfrm>
          <a:prstGeom prst="rect">
            <a:avLst/>
          </a:prstGeom>
          <a:noFill/>
          <a:ln cap="flat" cmpd="sng" w="28575">
            <a:solidFill>
              <a:srgbClr val="ABBD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" name="Google Shape;69;p14"/>
          <p:cNvGrpSpPr/>
          <p:nvPr/>
        </p:nvGrpSpPr>
        <p:grpSpPr>
          <a:xfrm>
            <a:off x="663700" y="729575"/>
            <a:ext cx="3789900" cy="2163375"/>
            <a:chOff x="663700" y="729575"/>
            <a:chExt cx="3789900" cy="2163375"/>
          </a:xfrm>
        </p:grpSpPr>
        <p:grpSp>
          <p:nvGrpSpPr>
            <p:cNvPr id="70" name="Google Shape;70;p14"/>
            <p:cNvGrpSpPr/>
            <p:nvPr/>
          </p:nvGrpSpPr>
          <p:grpSpPr>
            <a:xfrm>
              <a:off x="663700" y="729575"/>
              <a:ext cx="3789900" cy="319200"/>
              <a:chOff x="663700" y="729575"/>
              <a:chExt cx="3789900" cy="319200"/>
            </a:xfrm>
          </p:grpSpPr>
          <p:sp>
            <p:nvSpPr>
              <p:cNvPr id="71" name="Google Shape;71;p14"/>
              <p:cNvSpPr/>
              <p:nvPr/>
            </p:nvSpPr>
            <p:spPr>
              <a:xfrm>
                <a:off x="663700" y="729575"/>
                <a:ext cx="3789900" cy="319200"/>
              </a:xfrm>
              <a:prstGeom prst="rect">
                <a:avLst/>
              </a:prstGeom>
              <a:solidFill>
                <a:srgbClr val="E5EA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4"/>
              <p:cNvSpPr txBox="1"/>
              <p:nvPr/>
            </p:nvSpPr>
            <p:spPr>
              <a:xfrm>
                <a:off x="841048" y="796775"/>
                <a:ext cx="780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3F48"/>
                    </a:solidFill>
                    <a:latin typeface="Playfair Display Medium"/>
                    <a:ea typeface="Playfair Display Medium"/>
                    <a:cs typeface="Playfair Display Medium"/>
                    <a:sym typeface="Playfair Display Medium"/>
                  </a:rPr>
                  <a:t>To:</a:t>
                </a:r>
                <a:endParaRPr sz="1200">
                  <a:solidFill>
                    <a:srgbClr val="2A3F48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endParaRPr>
              </a:p>
            </p:txBody>
          </p:sp>
        </p:grpSp>
        <p:grpSp>
          <p:nvGrpSpPr>
            <p:cNvPr id="73" name="Google Shape;73;p14"/>
            <p:cNvGrpSpPr/>
            <p:nvPr/>
          </p:nvGrpSpPr>
          <p:grpSpPr>
            <a:xfrm>
              <a:off x="663700" y="1238150"/>
              <a:ext cx="3789900" cy="319200"/>
              <a:chOff x="663700" y="1238150"/>
              <a:chExt cx="3789900" cy="319200"/>
            </a:xfrm>
          </p:grpSpPr>
          <p:sp>
            <p:nvSpPr>
              <p:cNvPr id="74" name="Google Shape;74;p14"/>
              <p:cNvSpPr/>
              <p:nvPr/>
            </p:nvSpPr>
            <p:spPr>
              <a:xfrm>
                <a:off x="663700" y="1238150"/>
                <a:ext cx="3789900" cy="319200"/>
              </a:xfrm>
              <a:prstGeom prst="rect">
                <a:avLst/>
              </a:prstGeom>
              <a:solidFill>
                <a:srgbClr val="E5EA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14"/>
              <p:cNvSpPr txBox="1"/>
              <p:nvPr/>
            </p:nvSpPr>
            <p:spPr>
              <a:xfrm>
                <a:off x="841048" y="1305350"/>
                <a:ext cx="780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3F48"/>
                    </a:solidFill>
                    <a:latin typeface="Playfair Display Medium"/>
                    <a:ea typeface="Playfair Display Medium"/>
                    <a:cs typeface="Playfair Display Medium"/>
                    <a:sym typeface="Playfair Display Medium"/>
                  </a:rPr>
                  <a:t>From:</a:t>
                </a:r>
                <a:endParaRPr sz="1200">
                  <a:solidFill>
                    <a:srgbClr val="2A3F48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endParaRPr>
              </a:p>
            </p:txBody>
          </p:sp>
        </p:grpSp>
        <p:grpSp>
          <p:nvGrpSpPr>
            <p:cNvPr id="76" name="Google Shape;76;p14"/>
            <p:cNvGrpSpPr/>
            <p:nvPr/>
          </p:nvGrpSpPr>
          <p:grpSpPr>
            <a:xfrm>
              <a:off x="663700" y="1684700"/>
              <a:ext cx="3789900" cy="319200"/>
              <a:chOff x="663700" y="1684700"/>
              <a:chExt cx="3789900" cy="319200"/>
            </a:xfrm>
          </p:grpSpPr>
          <p:sp>
            <p:nvSpPr>
              <p:cNvPr id="77" name="Google Shape;77;p14"/>
              <p:cNvSpPr/>
              <p:nvPr/>
            </p:nvSpPr>
            <p:spPr>
              <a:xfrm>
                <a:off x="663700" y="1684700"/>
                <a:ext cx="3789900" cy="319200"/>
              </a:xfrm>
              <a:prstGeom prst="rect">
                <a:avLst/>
              </a:prstGeom>
              <a:solidFill>
                <a:srgbClr val="E5EA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14"/>
              <p:cNvSpPr txBox="1"/>
              <p:nvPr/>
            </p:nvSpPr>
            <p:spPr>
              <a:xfrm>
                <a:off x="841048" y="1751900"/>
                <a:ext cx="780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3F48"/>
                    </a:solidFill>
                    <a:latin typeface="Playfair Display Medium"/>
                    <a:ea typeface="Playfair Display Medium"/>
                    <a:cs typeface="Playfair Display Medium"/>
                    <a:sym typeface="Playfair Display Medium"/>
                  </a:rPr>
                  <a:t>Amount:</a:t>
                </a:r>
                <a:endParaRPr sz="1200">
                  <a:solidFill>
                    <a:srgbClr val="2A3F48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endParaRPr>
              </a:p>
            </p:txBody>
          </p:sp>
        </p:grpSp>
        <p:grpSp>
          <p:nvGrpSpPr>
            <p:cNvPr id="79" name="Google Shape;79;p14"/>
            <p:cNvGrpSpPr/>
            <p:nvPr/>
          </p:nvGrpSpPr>
          <p:grpSpPr>
            <a:xfrm>
              <a:off x="663700" y="2162825"/>
              <a:ext cx="3789900" cy="319200"/>
              <a:chOff x="663700" y="2162825"/>
              <a:chExt cx="3789900" cy="319200"/>
            </a:xfrm>
          </p:grpSpPr>
          <p:sp>
            <p:nvSpPr>
              <p:cNvPr id="80" name="Google Shape;80;p14"/>
              <p:cNvSpPr/>
              <p:nvPr/>
            </p:nvSpPr>
            <p:spPr>
              <a:xfrm>
                <a:off x="663700" y="2162825"/>
                <a:ext cx="3789900" cy="319200"/>
              </a:xfrm>
              <a:prstGeom prst="rect">
                <a:avLst/>
              </a:prstGeom>
              <a:solidFill>
                <a:srgbClr val="E5EA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4"/>
              <p:cNvSpPr txBox="1"/>
              <p:nvPr/>
            </p:nvSpPr>
            <p:spPr>
              <a:xfrm>
                <a:off x="841048" y="2230025"/>
                <a:ext cx="1175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3F48"/>
                    </a:solidFill>
                    <a:latin typeface="Playfair Display Medium"/>
                    <a:ea typeface="Playfair Display Medium"/>
                    <a:cs typeface="Playfair Display Medium"/>
                    <a:sym typeface="Playfair Display Medium"/>
                  </a:rPr>
                  <a:t>Expiry Date:</a:t>
                </a:r>
                <a:endParaRPr sz="1200">
                  <a:solidFill>
                    <a:srgbClr val="2A3F48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endParaRPr>
              </a:p>
            </p:txBody>
          </p:sp>
        </p:grpSp>
        <p:grpSp>
          <p:nvGrpSpPr>
            <p:cNvPr id="82" name="Google Shape;82;p14"/>
            <p:cNvGrpSpPr/>
            <p:nvPr/>
          </p:nvGrpSpPr>
          <p:grpSpPr>
            <a:xfrm>
              <a:off x="663700" y="2573750"/>
              <a:ext cx="3789900" cy="319200"/>
              <a:chOff x="663700" y="2573750"/>
              <a:chExt cx="3789900" cy="319200"/>
            </a:xfrm>
          </p:grpSpPr>
          <p:sp>
            <p:nvSpPr>
              <p:cNvPr id="83" name="Google Shape;83;p14"/>
              <p:cNvSpPr/>
              <p:nvPr/>
            </p:nvSpPr>
            <p:spPr>
              <a:xfrm>
                <a:off x="663700" y="2573750"/>
                <a:ext cx="3789900" cy="319200"/>
              </a:xfrm>
              <a:prstGeom prst="rect">
                <a:avLst/>
              </a:prstGeom>
              <a:solidFill>
                <a:srgbClr val="E5EA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4"/>
              <p:cNvSpPr txBox="1"/>
              <p:nvPr/>
            </p:nvSpPr>
            <p:spPr>
              <a:xfrm>
                <a:off x="841048" y="2640950"/>
                <a:ext cx="1175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2A3F48"/>
                    </a:solidFill>
                    <a:latin typeface="Playfair Display Medium"/>
                    <a:ea typeface="Playfair Display Medium"/>
                    <a:cs typeface="Playfair Display Medium"/>
                    <a:sym typeface="Playfair Display Medium"/>
                  </a:rPr>
                  <a:t>Certificate ID:</a:t>
                </a:r>
                <a:endParaRPr sz="1200">
                  <a:solidFill>
                    <a:srgbClr val="2A3F48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endParaRPr>
              </a:p>
            </p:txBody>
          </p:sp>
        </p:grpSp>
      </p:grpSp>
      <p:grpSp>
        <p:nvGrpSpPr>
          <p:cNvPr id="85" name="Google Shape;85;p14"/>
          <p:cNvGrpSpPr/>
          <p:nvPr/>
        </p:nvGrpSpPr>
        <p:grpSpPr>
          <a:xfrm>
            <a:off x="4747300" y="729575"/>
            <a:ext cx="3025000" cy="2409134"/>
            <a:chOff x="4747300" y="729575"/>
            <a:chExt cx="3025000" cy="2409134"/>
          </a:xfrm>
        </p:grpSpPr>
        <p:cxnSp>
          <p:nvCxnSpPr>
            <p:cNvPr id="86" name="Google Shape;86;p14"/>
            <p:cNvCxnSpPr/>
            <p:nvPr/>
          </p:nvCxnSpPr>
          <p:spPr>
            <a:xfrm>
              <a:off x="4747300" y="729575"/>
              <a:ext cx="0" cy="2188800"/>
            </a:xfrm>
            <a:prstGeom prst="straightConnector1">
              <a:avLst/>
            </a:prstGeom>
            <a:noFill/>
            <a:ln cap="flat" cmpd="sng" w="28575">
              <a:solidFill>
                <a:srgbClr val="ABBDC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87" name="Google Shape;87;p14"/>
            <p:cNvGrpSpPr/>
            <p:nvPr/>
          </p:nvGrpSpPr>
          <p:grpSpPr>
            <a:xfrm>
              <a:off x="4975325" y="1666841"/>
              <a:ext cx="1671898" cy="324300"/>
              <a:chOff x="4975325" y="1666841"/>
              <a:chExt cx="1671898" cy="324300"/>
            </a:xfrm>
          </p:grpSpPr>
          <p:grpSp>
            <p:nvGrpSpPr>
              <p:cNvPr id="88" name="Google Shape;88;p14"/>
              <p:cNvGrpSpPr/>
              <p:nvPr/>
            </p:nvGrpSpPr>
            <p:grpSpPr>
              <a:xfrm>
                <a:off x="4975325" y="1666841"/>
                <a:ext cx="324300" cy="324300"/>
                <a:chOff x="4975325" y="1666841"/>
                <a:chExt cx="324300" cy="324300"/>
              </a:xfrm>
            </p:grpSpPr>
            <p:sp>
              <p:nvSpPr>
                <p:cNvPr id="89" name="Google Shape;89;p14"/>
                <p:cNvSpPr/>
                <p:nvPr/>
              </p:nvSpPr>
              <p:spPr>
                <a:xfrm>
                  <a:off x="4975325" y="1666841"/>
                  <a:ext cx="324300" cy="3243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2A3F4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90" name="Google Shape;90;p14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068025" y="1722392"/>
                  <a:ext cx="138900" cy="213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91" name="Google Shape;91;p14"/>
              <p:cNvSpPr txBox="1"/>
              <p:nvPr/>
            </p:nvSpPr>
            <p:spPr>
              <a:xfrm>
                <a:off x="5471823" y="1728941"/>
                <a:ext cx="11754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2A3F48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+123-4567-890</a:t>
                </a:r>
                <a:endParaRPr sz="1300">
                  <a:solidFill>
                    <a:srgbClr val="2A3F48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</p:grpSp>
        <p:grpSp>
          <p:nvGrpSpPr>
            <p:cNvPr id="92" name="Google Shape;92;p14"/>
            <p:cNvGrpSpPr/>
            <p:nvPr/>
          </p:nvGrpSpPr>
          <p:grpSpPr>
            <a:xfrm>
              <a:off x="4975325" y="1195675"/>
              <a:ext cx="2061901" cy="324300"/>
              <a:chOff x="4975325" y="1195675"/>
              <a:chExt cx="2061901" cy="324300"/>
            </a:xfrm>
          </p:grpSpPr>
          <p:grpSp>
            <p:nvGrpSpPr>
              <p:cNvPr id="93" name="Google Shape;93;p14"/>
              <p:cNvGrpSpPr/>
              <p:nvPr/>
            </p:nvGrpSpPr>
            <p:grpSpPr>
              <a:xfrm>
                <a:off x="4975325" y="1195675"/>
                <a:ext cx="324300" cy="324300"/>
                <a:chOff x="4975325" y="1195675"/>
                <a:chExt cx="324300" cy="324300"/>
              </a:xfrm>
            </p:grpSpPr>
            <p:sp>
              <p:nvSpPr>
                <p:cNvPr id="94" name="Google Shape;94;p14"/>
                <p:cNvSpPr/>
                <p:nvPr/>
              </p:nvSpPr>
              <p:spPr>
                <a:xfrm>
                  <a:off x="4975325" y="1195675"/>
                  <a:ext cx="324300" cy="3243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2A3F4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95" name="Google Shape;95;p14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089159" y="1248725"/>
                  <a:ext cx="96631" cy="218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96" name="Google Shape;96;p14"/>
              <p:cNvSpPr txBox="1"/>
              <p:nvPr/>
            </p:nvSpPr>
            <p:spPr>
              <a:xfrm>
                <a:off x="5471826" y="1257775"/>
                <a:ext cx="15654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2A3F48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@Massagefacebook</a:t>
                </a:r>
                <a:endParaRPr sz="1300">
                  <a:solidFill>
                    <a:srgbClr val="2A3F48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</p:grpSp>
        <p:grpSp>
          <p:nvGrpSpPr>
            <p:cNvPr id="97" name="Google Shape;97;p14"/>
            <p:cNvGrpSpPr/>
            <p:nvPr/>
          </p:nvGrpSpPr>
          <p:grpSpPr>
            <a:xfrm>
              <a:off x="4975325" y="729575"/>
              <a:ext cx="2061901" cy="324300"/>
              <a:chOff x="4975325" y="729575"/>
              <a:chExt cx="2061901" cy="324300"/>
            </a:xfrm>
          </p:grpSpPr>
          <p:grpSp>
            <p:nvGrpSpPr>
              <p:cNvPr id="98" name="Google Shape;98;p14"/>
              <p:cNvGrpSpPr/>
              <p:nvPr/>
            </p:nvGrpSpPr>
            <p:grpSpPr>
              <a:xfrm>
                <a:off x="4975325" y="729575"/>
                <a:ext cx="324300" cy="324300"/>
                <a:chOff x="4975325" y="729575"/>
                <a:chExt cx="324300" cy="324300"/>
              </a:xfrm>
            </p:grpSpPr>
            <p:sp>
              <p:nvSpPr>
                <p:cNvPr id="99" name="Google Shape;99;p14"/>
                <p:cNvSpPr/>
                <p:nvPr/>
              </p:nvSpPr>
              <p:spPr>
                <a:xfrm>
                  <a:off x="4975325" y="729575"/>
                  <a:ext cx="324300" cy="3243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2A3F4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00" name="Google Shape;100;p14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5040992" y="799200"/>
                  <a:ext cx="188225" cy="1850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1" name="Google Shape;101;p14"/>
              <p:cNvSpPr txBox="1"/>
              <p:nvPr/>
            </p:nvSpPr>
            <p:spPr>
              <a:xfrm>
                <a:off x="5471826" y="791675"/>
                <a:ext cx="15654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300">
                    <a:solidFill>
                      <a:srgbClr val="2A3F48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@Massagefacebook</a:t>
                </a:r>
                <a:endParaRPr sz="1300">
                  <a:solidFill>
                    <a:srgbClr val="2A3F48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</p:grpSp>
        <p:sp>
          <p:nvSpPr>
            <p:cNvPr id="102" name="Google Shape;102;p14"/>
            <p:cNvSpPr txBox="1"/>
            <p:nvPr/>
          </p:nvSpPr>
          <p:spPr>
            <a:xfrm>
              <a:off x="5036300" y="2523109"/>
              <a:ext cx="2736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solidFill>
                    <a:srgbClr val="2A3F48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A</a:t>
              </a:r>
              <a:r>
                <a:rPr lang="ru" sz="1300">
                  <a:solidFill>
                    <a:srgbClr val="2A3F48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: 19646 Collins Gardens, Ashleeberg</a:t>
              </a:r>
              <a:endParaRPr sz="1300">
                <a:solidFill>
                  <a:srgbClr val="2A3F48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2A3F48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Florida, 85704-5109</a:t>
              </a:r>
              <a:endParaRPr sz="1300">
                <a:solidFill>
                  <a:srgbClr val="2A3F48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A3F48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