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Raleway"/>
      <p:regular r:id="rId7"/>
      <p:bold r:id="rId8"/>
      <p:italic r:id="rId9"/>
      <p:boldItalic r:id="rId10"/>
    </p:embeddedFont>
    <p:embeddedFont>
      <p:font typeface="Abril Fatface"/>
      <p:regular r:id="rId11"/>
    </p:embeddedFont>
    <p:embeddedFont>
      <p:font typeface="Jost"/>
      <p:regular r:id="rId12"/>
      <p:bold r:id="rId13"/>
      <p:italic r:id="rId14"/>
      <p:boldItalic r:id="rId15"/>
    </p:embeddedFont>
    <p:embeddedFont>
      <p:font typeface="Caveat Medium"/>
      <p:regular r:id="rId16"/>
      <p:bold r:id="rId17"/>
    </p:embeddedFont>
    <p:embeddedFont>
      <p:font typeface="Comfortaa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422">
          <p15:clr>
            <a:srgbClr val="A4A3A4"/>
          </p15:clr>
        </p15:guide>
        <p15:guide id="2" pos="340">
          <p15:clr>
            <a:srgbClr val="9AA0A6"/>
          </p15:clr>
        </p15:guide>
        <p15:guide id="3" orient="horz" pos="113">
          <p15:clr>
            <a:srgbClr val="9AA0A6"/>
          </p15:clr>
        </p15:guide>
        <p15:guide id="4" orient="horz">
          <p15:clr>
            <a:srgbClr val="9AA0A6"/>
          </p15:clr>
        </p15:guide>
        <p15:guide id="5" orient="horz" pos="6735">
          <p15:clr>
            <a:srgbClr val="9AA0A6"/>
          </p15:clr>
        </p15:guide>
        <p15:guide id="6" orient="horz" pos="6633">
          <p15:clr>
            <a:srgbClr val="9AA0A6"/>
          </p15:clr>
        </p15:guide>
        <p15:guide id="7" pos="2271">
          <p15:clr>
            <a:srgbClr val="9AA0A6"/>
          </p15:clr>
        </p15:guide>
        <p15:guide id="8" pos="250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422"/>
        <p:guide pos="340"/>
        <p:guide pos="113" orient="horz"/>
        <p:guide orient="horz"/>
        <p:guide pos="6735" orient="horz"/>
        <p:guide pos="6633" orient="horz"/>
        <p:guide pos="2271"/>
        <p:guide pos="25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brilFatface-regular.fntdata"/><Relationship Id="rId10" Type="http://schemas.openxmlformats.org/officeDocument/2006/relationships/font" Target="fonts/Raleway-boldItalic.fntdata"/><Relationship Id="rId13" Type="http://schemas.openxmlformats.org/officeDocument/2006/relationships/font" Target="fonts/Jost-bold.fntdata"/><Relationship Id="rId12" Type="http://schemas.openxmlformats.org/officeDocument/2006/relationships/font" Target="fonts/Jost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aleway-italic.fntdata"/><Relationship Id="rId15" Type="http://schemas.openxmlformats.org/officeDocument/2006/relationships/font" Target="fonts/Jost-boldItalic.fntdata"/><Relationship Id="rId14" Type="http://schemas.openxmlformats.org/officeDocument/2006/relationships/font" Target="fonts/Jost-italic.fntdata"/><Relationship Id="rId17" Type="http://schemas.openxmlformats.org/officeDocument/2006/relationships/font" Target="fonts/CaveatMedium-bold.fntdata"/><Relationship Id="rId16" Type="http://schemas.openxmlformats.org/officeDocument/2006/relationships/font" Target="fonts/CaveatMedium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Comfortaa-bold.fntdata"/><Relationship Id="rId6" Type="http://schemas.openxmlformats.org/officeDocument/2006/relationships/slide" Target="slides/slide1.xml"/><Relationship Id="rId18" Type="http://schemas.openxmlformats.org/officeDocument/2006/relationships/font" Target="fonts/Comfortaa-regular.fntdata"/><Relationship Id="rId7" Type="http://schemas.openxmlformats.org/officeDocument/2006/relationships/font" Target="fonts/Raleway-regular.fntdata"/><Relationship Id="rId8" Type="http://schemas.openxmlformats.org/officeDocument/2006/relationships/font" Target="fonts/Ralew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42575"/>
            <a:ext cx="7572299" cy="10078200"/>
            <a:chOff x="0" y="42575"/>
            <a:chExt cx="7572299" cy="10078200"/>
          </a:xfrm>
        </p:grpSpPr>
        <p:pic>
          <p:nvPicPr>
            <p:cNvPr id="55" name="Google Shape;55;p13"/>
            <p:cNvPicPr preferRelativeResize="0"/>
            <p:nvPr/>
          </p:nvPicPr>
          <p:blipFill rotWithShape="1">
            <a:blip r:embed="rId3">
              <a:alphaModFix/>
            </a:blip>
            <a:srcRect b="0" l="0" r="0" t="63747"/>
            <a:stretch/>
          </p:blipFill>
          <p:spPr>
            <a:xfrm>
              <a:off x="4238475" y="42575"/>
              <a:ext cx="1443200" cy="523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" name="Google Shape;56;p13"/>
            <p:cNvPicPr preferRelativeResize="0"/>
            <p:nvPr/>
          </p:nvPicPr>
          <p:blipFill rotWithShape="1">
            <a:blip r:embed="rId4">
              <a:alphaModFix/>
            </a:blip>
            <a:srcRect b="0" l="74906" r="0" t="0"/>
            <a:stretch/>
          </p:blipFill>
          <p:spPr>
            <a:xfrm>
              <a:off x="0" y="4427325"/>
              <a:ext cx="362150" cy="1443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" name="Google Shape;57;p13"/>
            <p:cNvPicPr preferRelativeResize="0"/>
            <p:nvPr/>
          </p:nvPicPr>
          <p:blipFill rotWithShape="1">
            <a:blip r:embed="rId5">
              <a:alphaModFix/>
            </a:blip>
            <a:srcRect b="0" l="0" r="80146" t="0"/>
            <a:stretch/>
          </p:blipFill>
          <p:spPr>
            <a:xfrm>
              <a:off x="7210148" y="8296675"/>
              <a:ext cx="362150" cy="18241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8" name="Google Shape;58;p13"/>
          <p:cNvGrpSpPr/>
          <p:nvPr/>
        </p:nvGrpSpPr>
        <p:grpSpPr>
          <a:xfrm>
            <a:off x="540000" y="2085975"/>
            <a:ext cx="6492300" cy="5113800"/>
            <a:chOff x="540000" y="2085975"/>
            <a:chExt cx="6492300" cy="5113800"/>
          </a:xfrm>
        </p:grpSpPr>
        <p:sp>
          <p:nvSpPr>
            <p:cNvPr id="59" name="Google Shape;59;p13"/>
            <p:cNvSpPr/>
            <p:nvPr/>
          </p:nvSpPr>
          <p:spPr>
            <a:xfrm>
              <a:off x="540000" y="2085975"/>
              <a:ext cx="6492300" cy="10356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13"/>
            <p:cNvSpPr/>
            <p:nvPr/>
          </p:nvSpPr>
          <p:spPr>
            <a:xfrm>
              <a:off x="540000" y="4143375"/>
              <a:ext cx="6492300" cy="10173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" name="Google Shape;61;p13"/>
            <p:cNvSpPr/>
            <p:nvPr/>
          </p:nvSpPr>
          <p:spPr>
            <a:xfrm>
              <a:off x="540000" y="6182475"/>
              <a:ext cx="6492300" cy="10173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2" name="Google Shape;62;p13"/>
          <p:cNvSpPr/>
          <p:nvPr/>
        </p:nvSpPr>
        <p:spPr>
          <a:xfrm>
            <a:off x="0" y="0"/>
            <a:ext cx="7560000" cy="180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3"/>
          <p:cNvSpPr txBox="1"/>
          <p:nvPr/>
        </p:nvSpPr>
        <p:spPr>
          <a:xfrm>
            <a:off x="5662625" y="428625"/>
            <a:ext cx="1386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" sz="3800">
                <a:solidFill>
                  <a:srgbClr val="C3A26C"/>
                </a:solidFill>
                <a:latin typeface="Abril Fatface"/>
                <a:ea typeface="Abril Fatface"/>
                <a:cs typeface="Abril Fatface"/>
                <a:sym typeface="Abril Fatface"/>
              </a:rPr>
              <a:t>2026</a:t>
            </a:r>
            <a:endParaRPr sz="3800">
              <a:solidFill>
                <a:srgbClr val="C3A26C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482850" y="366713"/>
            <a:ext cx="28653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6000">
                <a:solidFill>
                  <a:srgbClr val="303F52"/>
                </a:solidFill>
                <a:latin typeface="Raleway"/>
                <a:ea typeface="Raleway"/>
                <a:cs typeface="Raleway"/>
                <a:sym typeface="Raleway"/>
              </a:rPr>
              <a:t>MARCH</a:t>
            </a:r>
            <a:endParaRPr sz="6000">
              <a:solidFill>
                <a:srgbClr val="303F5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540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Sun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1467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Mon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2394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Tue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3321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Wed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4248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Thu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5175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Fri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1" name="Google Shape;71;p13"/>
          <p:cNvSpPr txBox="1"/>
          <p:nvPr/>
        </p:nvSpPr>
        <p:spPr>
          <a:xfrm>
            <a:off x="6102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Sat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grpSp>
        <p:nvGrpSpPr>
          <p:cNvPr id="72" name="Google Shape;72;p13"/>
          <p:cNvGrpSpPr/>
          <p:nvPr/>
        </p:nvGrpSpPr>
        <p:grpSpPr>
          <a:xfrm>
            <a:off x="1033463" y="3181363"/>
            <a:ext cx="5872088" cy="231000"/>
            <a:chOff x="1033463" y="3171838"/>
            <a:chExt cx="5872088" cy="231000"/>
          </a:xfrm>
        </p:grpSpPr>
        <p:sp>
          <p:nvSpPr>
            <p:cNvPr id="73" name="Google Shape;73;p13"/>
            <p:cNvSpPr txBox="1"/>
            <p:nvPr/>
          </p:nvSpPr>
          <p:spPr>
            <a:xfrm>
              <a:off x="10334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8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74" name="Google Shape;74;p13"/>
            <p:cNvSpPr txBox="1"/>
            <p:nvPr/>
          </p:nvSpPr>
          <p:spPr>
            <a:xfrm>
              <a:off x="19621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9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75" name="Google Shape;75;p13"/>
            <p:cNvSpPr txBox="1"/>
            <p:nvPr/>
          </p:nvSpPr>
          <p:spPr>
            <a:xfrm>
              <a:off x="28765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10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76" name="Google Shape;76;p13"/>
            <p:cNvSpPr txBox="1"/>
            <p:nvPr/>
          </p:nvSpPr>
          <p:spPr>
            <a:xfrm>
              <a:off x="38052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11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77" name="Google Shape;77;p13"/>
            <p:cNvSpPr txBox="1"/>
            <p:nvPr/>
          </p:nvSpPr>
          <p:spPr>
            <a:xfrm>
              <a:off x="4743475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12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78" name="Google Shape;78;p13"/>
            <p:cNvSpPr txBox="1"/>
            <p:nvPr/>
          </p:nvSpPr>
          <p:spPr>
            <a:xfrm>
              <a:off x="56340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13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79" name="Google Shape;79;p13"/>
            <p:cNvSpPr txBox="1"/>
            <p:nvPr/>
          </p:nvSpPr>
          <p:spPr>
            <a:xfrm>
              <a:off x="6538950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14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grpSp>
        <p:nvGrpSpPr>
          <p:cNvPr id="80" name="Google Shape;80;p13"/>
          <p:cNvGrpSpPr/>
          <p:nvPr/>
        </p:nvGrpSpPr>
        <p:grpSpPr>
          <a:xfrm>
            <a:off x="1033463" y="4200538"/>
            <a:ext cx="5872088" cy="231000"/>
            <a:chOff x="1033463" y="4181488"/>
            <a:chExt cx="5872088" cy="231000"/>
          </a:xfrm>
        </p:grpSpPr>
        <p:sp>
          <p:nvSpPr>
            <p:cNvPr id="81" name="Google Shape;81;p13"/>
            <p:cNvSpPr txBox="1"/>
            <p:nvPr/>
          </p:nvSpPr>
          <p:spPr>
            <a:xfrm>
              <a:off x="10334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15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82" name="Google Shape;82;p13"/>
            <p:cNvSpPr txBox="1"/>
            <p:nvPr/>
          </p:nvSpPr>
          <p:spPr>
            <a:xfrm>
              <a:off x="19621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16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83" name="Google Shape;83;p13"/>
            <p:cNvSpPr txBox="1"/>
            <p:nvPr/>
          </p:nvSpPr>
          <p:spPr>
            <a:xfrm>
              <a:off x="28765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17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84" name="Google Shape;84;p13"/>
            <p:cNvSpPr txBox="1"/>
            <p:nvPr/>
          </p:nvSpPr>
          <p:spPr>
            <a:xfrm>
              <a:off x="38052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18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85" name="Google Shape;85;p13"/>
            <p:cNvSpPr txBox="1"/>
            <p:nvPr/>
          </p:nvSpPr>
          <p:spPr>
            <a:xfrm>
              <a:off x="4743475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19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86" name="Google Shape;86;p13"/>
            <p:cNvSpPr txBox="1"/>
            <p:nvPr/>
          </p:nvSpPr>
          <p:spPr>
            <a:xfrm>
              <a:off x="56340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20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87" name="Google Shape;87;p13"/>
            <p:cNvSpPr txBox="1"/>
            <p:nvPr/>
          </p:nvSpPr>
          <p:spPr>
            <a:xfrm>
              <a:off x="6538950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21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sp>
        <p:nvSpPr>
          <p:cNvPr id="88" name="Google Shape;88;p13"/>
          <p:cNvSpPr txBox="1"/>
          <p:nvPr/>
        </p:nvSpPr>
        <p:spPr>
          <a:xfrm>
            <a:off x="1033463" y="5219713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rPr>
              <a:t>22</a:t>
            </a:r>
            <a:endParaRPr b="1" sz="1500">
              <a:solidFill>
                <a:srgbClr val="C3A26C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1962163" y="5219713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23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2876563" y="5219713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24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3805263" y="5219713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25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743475" y="5219713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26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5634063" y="5219713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27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6538950" y="5219713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28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5" name="Google Shape;95;p13"/>
          <p:cNvSpPr txBox="1"/>
          <p:nvPr/>
        </p:nvSpPr>
        <p:spPr>
          <a:xfrm>
            <a:off x="1033463" y="6238888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rPr>
              <a:t>29</a:t>
            </a:r>
            <a:endParaRPr b="1" sz="1500">
              <a:solidFill>
                <a:srgbClr val="C3A26C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1962163" y="6238888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30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7" name="Google Shape;97;p13"/>
          <p:cNvSpPr txBox="1"/>
          <p:nvPr/>
        </p:nvSpPr>
        <p:spPr>
          <a:xfrm>
            <a:off x="2876563" y="6238888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31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8" name="Google Shape;98;p13"/>
          <p:cNvSpPr txBox="1"/>
          <p:nvPr/>
        </p:nvSpPr>
        <p:spPr>
          <a:xfrm>
            <a:off x="3805263" y="6238888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9" name="Google Shape;99;p13"/>
          <p:cNvSpPr txBox="1"/>
          <p:nvPr/>
        </p:nvSpPr>
        <p:spPr>
          <a:xfrm>
            <a:off x="4743475" y="6238888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00" name="Google Shape;100;p13"/>
          <p:cNvSpPr txBox="1"/>
          <p:nvPr/>
        </p:nvSpPr>
        <p:spPr>
          <a:xfrm>
            <a:off x="5634063" y="6238888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01" name="Google Shape;101;p13"/>
          <p:cNvSpPr txBox="1"/>
          <p:nvPr/>
        </p:nvSpPr>
        <p:spPr>
          <a:xfrm>
            <a:off x="6538950" y="6238888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02" name="Google Shape;102;p13"/>
          <p:cNvSpPr/>
          <p:nvPr/>
        </p:nvSpPr>
        <p:spPr>
          <a:xfrm>
            <a:off x="6150" y="10524413"/>
            <a:ext cx="7560000" cy="180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03" name="Google Shape;103;p13"/>
          <p:cNvCxnSpPr/>
          <p:nvPr/>
        </p:nvCxnSpPr>
        <p:spPr>
          <a:xfrm>
            <a:off x="4311846" y="9296342"/>
            <a:ext cx="2724300" cy="0"/>
          </a:xfrm>
          <a:prstGeom prst="straightConnector1">
            <a:avLst/>
          </a:prstGeom>
          <a:noFill/>
          <a:ln cap="flat" cmpd="sng" w="19050">
            <a:solidFill>
              <a:srgbClr val="DADCDB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4" name="Google Shape;104;p13"/>
          <p:cNvCxnSpPr/>
          <p:nvPr/>
        </p:nvCxnSpPr>
        <p:spPr>
          <a:xfrm>
            <a:off x="4311846" y="9612795"/>
            <a:ext cx="2724300" cy="0"/>
          </a:xfrm>
          <a:prstGeom prst="straightConnector1">
            <a:avLst/>
          </a:prstGeom>
          <a:noFill/>
          <a:ln cap="flat" cmpd="sng" w="19050">
            <a:solidFill>
              <a:srgbClr val="DADCDB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5" name="Google Shape;105;p13"/>
          <p:cNvCxnSpPr/>
          <p:nvPr/>
        </p:nvCxnSpPr>
        <p:spPr>
          <a:xfrm>
            <a:off x="4311846" y="9929247"/>
            <a:ext cx="2724300" cy="0"/>
          </a:xfrm>
          <a:prstGeom prst="straightConnector1">
            <a:avLst/>
          </a:prstGeom>
          <a:noFill/>
          <a:ln cap="flat" cmpd="sng" w="19050">
            <a:solidFill>
              <a:srgbClr val="DADCDB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6" name="Google Shape;106;p13"/>
          <p:cNvSpPr/>
          <p:nvPr/>
        </p:nvSpPr>
        <p:spPr>
          <a:xfrm>
            <a:off x="3978436" y="9122413"/>
            <a:ext cx="169800" cy="169800"/>
          </a:xfrm>
          <a:prstGeom prst="rect">
            <a:avLst/>
          </a:prstGeom>
          <a:noFill/>
          <a:ln cap="flat" cmpd="sng" w="19050">
            <a:solidFill>
              <a:srgbClr val="DADCD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3"/>
          <p:cNvSpPr/>
          <p:nvPr/>
        </p:nvSpPr>
        <p:spPr>
          <a:xfrm>
            <a:off x="3978436" y="9440963"/>
            <a:ext cx="169800" cy="169800"/>
          </a:xfrm>
          <a:prstGeom prst="rect">
            <a:avLst/>
          </a:prstGeom>
          <a:noFill/>
          <a:ln cap="flat" cmpd="sng" w="19050">
            <a:solidFill>
              <a:srgbClr val="DADCD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3"/>
          <p:cNvSpPr/>
          <p:nvPr/>
        </p:nvSpPr>
        <p:spPr>
          <a:xfrm>
            <a:off x="3978436" y="9759513"/>
            <a:ext cx="169800" cy="169800"/>
          </a:xfrm>
          <a:prstGeom prst="rect">
            <a:avLst/>
          </a:prstGeom>
          <a:noFill/>
          <a:ln cap="flat" cmpd="sng" w="19050">
            <a:solidFill>
              <a:srgbClr val="DADCD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3"/>
          <p:cNvSpPr/>
          <p:nvPr/>
        </p:nvSpPr>
        <p:spPr>
          <a:xfrm>
            <a:off x="556055" y="10139825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3"/>
          <p:cNvSpPr/>
          <p:nvPr/>
        </p:nvSpPr>
        <p:spPr>
          <a:xfrm>
            <a:off x="556055" y="8949575"/>
            <a:ext cx="3065100" cy="36000"/>
          </a:xfrm>
          <a:prstGeom prst="rect">
            <a:avLst/>
          </a:prstGeom>
          <a:solidFill>
            <a:srgbClr val="C3A26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3"/>
          <p:cNvSpPr/>
          <p:nvPr/>
        </p:nvSpPr>
        <p:spPr>
          <a:xfrm>
            <a:off x="3970955" y="8949575"/>
            <a:ext cx="3065100" cy="36000"/>
          </a:xfrm>
          <a:prstGeom prst="rect">
            <a:avLst/>
          </a:prstGeom>
          <a:solidFill>
            <a:srgbClr val="C3A26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3"/>
          <p:cNvSpPr txBox="1"/>
          <p:nvPr/>
        </p:nvSpPr>
        <p:spPr>
          <a:xfrm>
            <a:off x="536154" y="8415725"/>
            <a:ext cx="2461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400">
                <a:solidFill>
                  <a:srgbClr val="303F52"/>
                </a:solidFill>
                <a:latin typeface="Caveat Medium"/>
                <a:ea typeface="Caveat Medium"/>
                <a:cs typeface="Caveat Medium"/>
                <a:sym typeface="Caveat Medium"/>
              </a:rPr>
              <a:t>Notes</a:t>
            </a:r>
            <a:endParaRPr sz="3400">
              <a:solidFill>
                <a:srgbClr val="303F52"/>
              </a:solidFill>
              <a:latin typeface="Caveat Medium"/>
              <a:ea typeface="Caveat Medium"/>
              <a:cs typeface="Caveat Medium"/>
              <a:sym typeface="Caveat Medium"/>
            </a:endParaRPr>
          </a:p>
        </p:txBody>
      </p:sp>
      <p:sp>
        <p:nvSpPr>
          <p:cNvPr id="113" name="Google Shape;113;p13"/>
          <p:cNvSpPr txBox="1"/>
          <p:nvPr/>
        </p:nvSpPr>
        <p:spPr>
          <a:xfrm>
            <a:off x="3909379" y="8415725"/>
            <a:ext cx="2461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400">
                <a:solidFill>
                  <a:srgbClr val="303F52"/>
                </a:solidFill>
                <a:latin typeface="Caveat Medium"/>
                <a:ea typeface="Caveat Medium"/>
                <a:cs typeface="Caveat Medium"/>
                <a:sym typeface="Caveat Medium"/>
              </a:rPr>
              <a:t>To-do list</a:t>
            </a:r>
            <a:endParaRPr sz="3400">
              <a:solidFill>
                <a:srgbClr val="303F52"/>
              </a:solidFill>
              <a:latin typeface="Caveat Medium"/>
              <a:ea typeface="Caveat Medium"/>
              <a:cs typeface="Caveat Medium"/>
              <a:sym typeface="Caveat Medium"/>
            </a:endParaRPr>
          </a:p>
        </p:txBody>
      </p:sp>
      <p:cxnSp>
        <p:nvCxnSpPr>
          <p:cNvPr id="114" name="Google Shape;114;p13"/>
          <p:cNvCxnSpPr/>
          <p:nvPr/>
        </p:nvCxnSpPr>
        <p:spPr>
          <a:xfrm>
            <a:off x="558980" y="9296408"/>
            <a:ext cx="3052800" cy="0"/>
          </a:xfrm>
          <a:prstGeom prst="straightConnector1">
            <a:avLst/>
          </a:prstGeom>
          <a:noFill/>
          <a:ln cap="flat" cmpd="sng" w="28575">
            <a:solidFill>
              <a:srgbClr val="DADCDB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15" name="Google Shape;115;p13"/>
          <p:cNvCxnSpPr/>
          <p:nvPr/>
        </p:nvCxnSpPr>
        <p:spPr>
          <a:xfrm>
            <a:off x="558980" y="9612860"/>
            <a:ext cx="3052800" cy="0"/>
          </a:xfrm>
          <a:prstGeom prst="straightConnector1">
            <a:avLst/>
          </a:prstGeom>
          <a:noFill/>
          <a:ln cap="flat" cmpd="sng" w="28575">
            <a:solidFill>
              <a:srgbClr val="DADCDB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16" name="Google Shape;116;p13"/>
          <p:cNvCxnSpPr/>
          <p:nvPr/>
        </p:nvCxnSpPr>
        <p:spPr>
          <a:xfrm>
            <a:off x="558980" y="9929313"/>
            <a:ext cx="3052800" cy="0"/>
          </a:xfrm>
          <a:prstGeom prst="straightConnector1">
            <a:avLst/>
          </a:prstGeom>
          <a:noFill/>
          <a:ln cap="flat" cmpd="sng" w="28575">
            <a:solidFill>
              <a:srgbClr val="DADCDB"/>
            </a:solidFill>
            <a:prstDash val="dot"/>
            <a:round/>
            <a:headEnd len="med" w="med" type="none"/>
            <a:tailEnd len="med" w="med" type="none"/>
          </a:ln>
        </p:spPr>
      </p:cxnSp>
      <p:grpSp>
        <p:nvGrpSpPr>
          <p:cNvPr id="117" name="Google Shape;117;p13"/>
          <p:cNvGrpSpPr/>
          <p:nvPr/>
        </p:nvGrpSpPr>
        <p:grpSpPr>
          <a:xfrm>
            <a:off x="542925" y="1424000"/>
            <a:ext cx="6487950" cy="6831000"/>
            <a:chOff x="542925" y="1424000"/>
            <a:chExt cx="6487950" cy="6831000"/>
          </a:xfrm>
        </p:grpSpPr>
        <p:grpSp>
          <p:nvGrpSpPr>
            <p:cNvPr id="118" name="Google Shape;118;p13"/>
            <p:cNvGrpSpPr/>
            <p:nvPr/>
          </p:nvGrpSpPr>
          <p:grpSpPr>
            <a:xfrm>
              <a:off x="542925" y="1424000"/>
              <a:ext cx="6481800" cy="6831000"/>
              <a:chOff x="542925" y="1424000"/>
              <a:chExt cx="6481800" cy="6831000"/>
            </a:xfrm>
          </p:grpSpPr>
          <p:cxnSp>
            <p:nvCxnSpPr>
              <p:cNvPr id="119" name="Google Shape;119;p13"/>
              <p:cNvCxnSpPr/>
              <p:nvPr/>
            </p:nvCxnSpPr>
            <p:spPr>
              <a:xfrm>
                <a:off x="1466875" y="1424000"/>
                <a:ext cx="0" cy="68310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E5D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20" name="Google Shape;120;p13"/>
              <p:cNvCxnSpPr/>
              <p:nvPr/>
            </p:nvCxnSpPr>
            <p:spPr>
              <a:xfrm>
                <a:off x="2393998" y="1424000"/>
                <a:ext cx="0" cy="68310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E5D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21" name="Google Shape;121;p13"/>
              <p:cNvCxnSpPr/>
              <p:nvPr/>
            </p:nvCxnSpPr>
            <p:spPr>
              <a:xfrm>
                <a:off x="3316433" y="1424000"/>
                <a:ext cx="0" cy="68310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E5D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22" name="Google Shape;122;p13"/>
              <p:cNvCxnSpPr/>
              <p:nvPr/>
            </p:nvCxnSpPr>
            <p:spPr>
              <a:xfrm>
                <a:off x="4243555" y="1424000"/>
                <a:ext cx="0" cy="68310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E5D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23" name="Google Shape;123;p13"/>
              <p:cNvCxnSpPr/>
              <p:nvPr/>
            </p:nvCxnSpPr>
            <p:spPr>
              <a:xfrm>
                <a:off x="5175003" y="1424000"/>
                <a:ext cx="0" cy="68310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E5D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24" name="Google Shape;124;p13"/>
              <p:cNvCxnSpPr/>
              <p:nvPr/>
            </p:nvCxnSpPr>
            <p:spPr>
              <a:xfrm>
                <a:off x="6102125" y="1424000"/>
                <a:ext cx="0" cy="68310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E5D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25" name="Google Shape;125;p13"/>
              <p:cNvCxnSpPr/>
              <p:nvPr/>
            </p:nvCxnSpPr>
            <p:spPr>
              <a:xfrm>
                <a:off x="542925" y="3124213"/>
                <a:ext cx="6481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E5D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26" name="Google Shape;126;p13"/>
              <p:cNvCxnSpPr/>
              <p:nvPr/>
            </p:nvCxnSpPr>
            <p:spPr>
              <a:xfrm>
                <a:off x="542925" y="4143388"/>
                <a:ext cx="6481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E5D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27" name="Google Shape;127;p13"/>
              <p:cNvCxnSpPr/>
              <p:nvPr/>
            </p:nvCxnSpPr>
            <p:spPr>
              <a:xfrm>
                <a:off x="542925" y="5153038"/>
                <a:ext cx="6481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E5D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28" name="Google Shape;128;p13"/>
              <p:cNvCxnSpPr/>
              <p:nvPr/>
            </p:nvCxnSpPr>
            <p:spPr>
              <a:xfrm>
                <a:off x="542925" y="6176963"/>
                <a:ext cx="6481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E5D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129" name="Google Shape;129;p13"/>
            <p:cNvCxnSpPr/>
            <p:nvPr/>
          </p:nvCxnSpPr>
          <p:spPr>
            <a:xfrm>
              <a:off x="549075" y="7202963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30" name="Google Shape;130;p13"/>
          <p:cNvSpPr txBox="1"/>
          <p:nvPr/>
        </p:nvSpPr>
        <p:spPr>
          <a:xfrm>
            <a:off x="1039613" y="7251063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rgbClr val="C3A26C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31" name="Google Shape;131;p13"/>
          <p:cNvSpPr/>
          <p:nvPr/>
        </p:nvSpPr>
        <p:spPr>
          <a:xfrm>
            <a:off x="546150" y="8222750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3"/>
          <p:cNvSpPr/>
          <p:nvPr/>
        </p:nvSpPr>
        <p:spPr>
          <a:xfrm>
            <a:off x="540000" y="1391150"/>
            <a:ext cx="6480000" cy="72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3"/>
          <p:cNvSpPr/>
          <p:nvPr/>
        </p:nvSpPr>
        <p:spPr>
          <a:xfrm>
            <a:off x="540000" y="2072175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3"/>
          <p:cNvSpPr txBox="1"/>
          <p:nvPr/>
        </p:nvSpPr>
        <p:spPr>
          <a:xfrm>
            <a:off x="1959268" y="7251063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grpSp>
        <p:nvGrpSpPr>
          <p:cNvPr id="135" name="Google Shape;135;p13"/>
          <p:cNvGrpSpPr/>
          <p:nvPr/>
        </p:nvGrpSpPr>
        <p:grpSpPr>
          <a:xfrm>
            <a:off x="1052525" y="2206750"/>
            <a:ext cx="5872088" cy="231000"/>
            <a:chOff x="1033463" y="3171838"/>
            <a:chExt cx="5872088" cy="231000"/>
          </a:xfrm>
        </p:grpSpPr>
        <p:sp>
          <p:nvSpPr>
            <p:cNvPr id="136" name="Google Shape;136;p13"/>
            <p:cNvSpPr txBox="1"/>
            <p:nvPr/>
          </p:nvSpPr>
          <p:spPr>
            <a:xfrm>
              <a:off x="10334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1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37" name="Google Shape;137;p13"/>
            <p:cNvSpPr txBox="1"/>
            <p:nvPr/>
          </p:nvSpPr>
          <p:spPr>
            <a:xfrm>
              <a:off x="19621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38" name="Google Shape;138;p13"/>
            <p:cNvSpPr txBox="1"/>
            <p:nvPr/>
          </p:nvSpPr>
          <p:spPr>
            <a:xfrm>
              <a:off x="28765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3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39" name="Google Shape;139;p13"/>
            <p:cNvSpPr txBox="1"/>
            <p:nvPr/>
          </p:nvSpPr>
          <p:spPr>
            <a:xfrm>
              <a:off x="38052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4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0" name="Google Shape;140;p13"/>
            <p:cNvSpPr txBox="1"/>
            <p:nvPr/>
          </p:nvSpPr>
          <p:spPr>
            <a:xfrm>
              <a:off x="4743475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5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1" name="Google Shape;141;p13"/>
            <p:cNvSpPr txBox="1"/>
            <p:nvPr/>
          </p:nvSpPr>
          <p:spPr>
            <a:xfrm>
              <a:off x="56340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6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2" name="Google Shape;142;p13"/>
            <p:cNvSpPr txBox="1"/>
            <p:nvPr/>
          </p:nvSpPr>
          <p:spPr>
            <a:xfrm>
              <a:off x="6538950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7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