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Satisfy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Satisfy-regular.fntdata"/><Relationship Id="rId10" Type="http://schemas.openxmlformats.org/officeDocument/2006/relationships/font" Target="fonts/Montserrat-boldItalic.fntdata"/><Relationship Id="rId9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669050" y="510124"/>
            <a:ext cx="60735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054062"/>
                </a:solidFill>
                <a:latin typeface="Satisfy"/>
                <a:ea typeface="Satisfy"/>
                <a:cs typeface="Satisfy"/>
                <a:sym typeface="Satisfy"/>
              </a:rPr>
              <a:t>Meeting Agenda</a:t>
            </a:r>
            <a:endParaRPr sz="5600">
              <a:solidFill>
                <a:srgbClr val="054062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591300" y="2013850"/>
            <a:ext cx="6384400" cy="1046700"/>
            <a:chOff x="591300" y="2013850"/>
            <a:chExt cx="6384400" cy="1046700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591300" y="2013850"/>
              <a:ext cx="2424600" cy="1046700"/>
              <a:chOff x="591300" y="2013850"/>
              <a:chExt cx="2424600" cy="1046700"/>
            </a:xfrm>
          </p:grpSpPr>
          <p:sp>
            <p:nvSpPr>
              <p:cNvPr id="58" name="Google Shape;58;p13"/>
              <p:cNvSpPr/>
              <p:nvPr/>
            </p:nvSpPr>
            <p:spPr>
              <a:xfrm>
                <a:off x="591300" y="2013850"/>
                <a:ext cx="2424600" cy="1046700"/>
              </a:xfrm>
              <a:prstGeom prst="roundRect">
                <a:avLst>
                  <a:gd fmla="val 6329" name="adj"/>
                </a:avLst>
              </a:prstGeom>
              <a:noFill/>
              <a:ln cap="flat" cmpd="sng" w="9525">
                <a:solidFill>
                  <a:srgbClr val="1B78A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591300" y="2013850"/>
                <a:ext cx="2424600" cy="523500"/>
              </a:xfrm>
              <a:prstGeom prst="round2SameRect">
                <a:avLst>
                  <a:gd fmla="val 13935" name="adj1"/>
                  <a:gd fmla="val 0" name="adj2"/>
                </a:avLst>
              </a:prstGeom>
              <a:solidFill>
                <a:srgbClr val="1B78A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0" name="Google Shape;60;p13"/>
            <p:cNvGrpSpPr/>
            <p:nvPr/>
          </p:nvGrpSpPr>
          <p:grpSpPr>
            <a:xfrm>
              <a:off x="3179800" y="2013850"/>
              <a:ext cx="3795900" cy="1046700"/>
              <a:chOff x="3179800" y="2013850"/>
              <a:chExt cx="3795900" cy="1046700"/>
            </a:xfrm>
          </p:grpSpPr>
          <p:sp>
            <p:nvSpPr>
              <p:cNvPr id="61" name="Google Shape;61;p13"/>
              <p:cNvSpPr/>
              <p:nvPr/>
            </p:nvSpPr>
            <p:spPr>
              <a:xfrm>
                <a:off x="3179800" y="2013850"/>
                <a:ext cx="3795900" cy="1046700"/>
              </a:xfrm>
              <a:prstGeom prst="roundRect">
                <a:avLst>
                  <a:gd fmla="val 6329" name="adj"/>
                </a:avLst>
              </a:prstGeom>
              <a:noFill/>
              <a:ln cap="flat" cmpd="sng" w="9525">
                <a:solidFill>
                  <a:srgbClr val="1B78A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3179800" y="2013850"/>
                <a:ext cx="3795900" cy="523500"/>
              </a:xfrm>
              <a:prstGeom prst="round2SameRect">
                <a:avLst>
                  <a:gd fmla="val 10134" name="adj1"/>
                  <a:gd fmla="val 0" name="adj2"/>
                </a:avLst>
              </a:prstGeom>
              <a:solidFill>
                <a:srgbClr val="1B78A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3" name="Google Shape;63;p13"/>
            <p:cNvSpPr txBox="1"/>
            <p:nvPr/>
          </p:nvSpPr>
          <p:spPr>
            <a:xfrm>
              <a:off x="1460699" y="2060050"/>
              <a:ext cx="685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Date</a:t>
              </a:r>
              <a:endPara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222375" y="2576775"/>
              <a:ext cx="11625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05406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/           /</a:t>
              </a:r>
              <a:endParaRPr sz="1600">
                <a:solidFill>
                  <a:srgbClr val="05406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521399" y="2060050"/>
              <a:ext cx="1083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Subject</a:t>
              </a:r>
              <a:endPara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510074" y="3212875"/>
            <a:ext cx="6465526" cy="2057100"/>
            <a:chOff x="510074" y="3212875"/>
            <a:chExt cx="6465526" cy="2057100"/>
          </a:xfrm>
        </p:grpSpPr>
        <p:grpSp>
          <p:nvGrpSpPr>
            <p:cNvPr id="67" name="Google Shape;67;p13"/>
            <p:cNvGrpSpPr/>
            <p:nvPr/>
          </p:nvGrpSpPr>
          <p:grpSpPr>
            <a:xfrm>
              <a:off x="591300" y="3212875"/>
              <a:ext cx="6384300" cy="2057100"/>
              <a:chOff x="591300" y="3212875"/>
              <a:chExt cx="6384300" cy="2057100"/>
            </a:xfrm>
          </p:grpSpPr>
          <p:sp>
            <p:nvSpPr>
              <p:cNvPr id="68" name="Google Shape;68;p13"/>
              <p:cNvSpPr/>
              <p:nvPr/>
            </p:nvSpPr>
            <p:spPr>
              <a:xfrm>
                <a:off x="591300" y="3212875"/>
                <a:ext cx="6384300" cy="2057100"/>
              </a:xfrm>
              <a:prstGeom prst="roundRect">
                <a:avLst>
                  <a:gd fmla="val 4425" name="adj"/>
                </a:avLst>
              </a:prstGeom>
              <a:noFill/>
              <a:ln cap="flat" cmpd="sng" w="9525">
                <a:solidFill>
                  <a:srgbClr val="1B78A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591300" y="3212875"/>
                <a:ext cx="6384300" cy="523500"/>
              </a:xfrm>
              <a:prstGeom prst="round2SameRect">
                <a:avLst>
                  <a:gd fmla="val 16667" name="adj1"/>
                  <a:gd fmla="val 0" name="adj2"/>
                </a:avLst>
              </a:prstGeom>
              <a:solidFill>
                <a:srgbClr val="1B78A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0" name="Google Shape;70;p13"/>
            <p:cNvSpPr txBox="1"/>
            <p:nvPr/>
          </p:nvSpPr>
          <p:spPr>
            <a:xfrm>
              <a:off x="510074" y="3265725"/>
              <a:ext cx="1122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Topics</a:t>
              </a:r>
              <a:endPara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781700" y="4060850"/>
              <a:ext cx="6028200" cy="953925"/>
              <a:chOff x="781700" y="4060850"/>
              <a:chExt cx="6028200" cy="953925"/>
            </a:xfrm>
          </p:grpSpPr>
          <p:cxnSp>
            <p:nvCxnSpPr>
              <p:cNvPr id="72" name="Google Shape;72;p13"/>
              <p:cNvCxnSpPr/>
              <p:nvPr/>
            </p:nvCxnSpPr>
            <p:spPr>
              <a:xfrm>
                <a:off x="781700" y="4060850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" name="Google Shape;73;p13"/>
              <p:cNvCxnSpPr/>
              <p:nvPr/>
            </p:nvCxnSpPr>
            <p:spPr>
              <a:xfrm>
                <a:off x="781700" y="4378825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" name="Google Shape;74;p13"/>
              <p:cNvCxnSpPr/>
              <p:nvPr/>
            </p:nvCxnSpPr>
            <p:spPr>
              <a:xfrm>
                <a:off x="781700" y="4696800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>
                <a:off x="781700" y="5014775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6" name="Google Shape;76;p13"/>
          <p:cNvGrpSpPr/>
          <p:nvPr/>
        </p:nvGrpSpPr>
        <p:grpSpPr>
          <a:xfrm>
            <a:off x="563075" y="5422300"/>
            <a:ext cx="6412525" cy="2057100"/>
            <a:chOff x="563075" y="5422300"/>
            <a:chExt cx="6412525" cy="2057100"/>
          </a:xfrm>
        </p:grpSpPr>
        <p:grpSp>
          <p:nvGrpSpPr>
            <p:cNvPr id="77" name="Google Shape;77;p13"/>
            <p:cNvGrpSpPr/>
            <p:nvPr/>
          </p:nvGrpSpPr>
          <p:grpSpPr>
            <a:xfrm>
              <a:off x="591300" y="5422300"/>
              <a:ext cx="6384300" cy="2057100"/>
              <a:chOff x="591300" y="5422300"/>
              <a:chExt cx="6384300" cy="20571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591300" y="5422300"/>
                <a:ext cx="6384300" cy="2057100"/>
              </a:xfrm>
              <a:prstGeom prst="roundRect">
                <a:avLst>
                  <a:gd fmla="val 4425" name="adj"/>
                </a:avLst>
              </a:prstGeom>
              <a:noFill/>
              <a:ln cap="flat" cmpd="sng" w="9525">
                <a:solidFill>
                  <a:srgbClr val="1B78A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591300" y="5422300"/>
                <a:ext cx="6384300" cy="523500"/>
              </a:xfrm>
              <a:prstGeom prst="round2SameRect">
                <a:avLst>
                  <a:gd fmla="val 16667" name="adj1"/>
                  <a:gd fmla="val 0" name="adj2"/>
                </a:avLst>
              </a:prstGeom>
              <a:solidFill>
                <a:srgbClr val="1B78A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0" name="Google Shape;80;p13"/>
            <p:cNvSpPr txBox="1"/>
            <p:nvPr/>
          </p:nvSpPr>
          <p:spPr>
            <a:xfrm>
              <a:off x="563075" y="5478325"/>
              <a:ext cx="1122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To-Do’s</a:t>
              </a:r>
              <a:endPara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81" name="Google Shape;81;p13"/>
            <p:cNvGrpSpPr/>
            <p:nvPr/>
          </p:nvGrpSpPr>
          <p:grpSpPr>
            <a:xfrm>
              <a:off x="781700" y="6266825"/>
              <a:ext cx="6028200" cy="953925"/>
              <a:chOff x="781700" y="4060850"/>
              <a:chExt cx="6028200" cy="953925"/>
            </a:xfrm>
          </p:grpSpPr>
          <p:cxnSp>
            <p:nvCxnSpPr>
              <p:cNvPr id="82" name="Google Shape;82;p13"/>
              <p:cNvCxnSpPr/>
              <p:nvPr/>
            </p:nvCxnSpPr>
            <p:spPr>
              <a:xfrm>
                <a:off x="781700" y="4060850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781700" y="4378825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781700" y="4696800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781700" y="5014775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6" name="Google Shape;86;p13"/>
          <p:cNvGrpSpPr/>
          <p:nvPr/>
        </p:nvGrpSpPr>
        <p:grpSpPr>
          <a:xfrm>
            <a:off x="591300" y="7631725"/>
            <a:ext cx="6384300" cy="2057100"/>
            <a:chOff x="591300" y="7631725"/>
            <a:chExt cx="6384300" cy="2057100"/>
          </a:xfrm>
        </p:grpSpPr>
        <p:grpSp>
          <p:nvGrpSpPr>
            <p:cNvPr id="87" name="Google Shape;87;p13"/>
            <p:cNvGrpSpPr/>
            <p:nvPr/>
          </p:nvGrpSpPr>
          <p:grpSpPr>
            <a:xfrm>
              <a:off x="591300" y="7631725"/>
              <a:ext cx="6384300" cy="2057100"/>
              <a:chOff x="591300" y="7631725"/>
              <a:chExt cx="6384300" cy="20571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591300" y="7631725"/>
                <a:ext cx="6384300" cy="2057100"/>
              </a:xfrm>
              <a:prstGeom prst="roundRect">
                <a:avLst>
                  <a:gd fmla="val 4425" name="adj"/>
                </a:avLst>
              </a:prstGeom>
              <a:noFill/>
              <a:ln cap="flat" cmpd="sng" w="9525">
                <a:solidFill>
                  <a:srgbClr val="1B78A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591300" y="7631725"/>
                <a:ext cx="6384300" cy="523500"/>
              </a:xfrm>
              <a:prstGeom prst="round2SameRect">
                <a:avLst>
                  <a:gd fmla="val 16667" name="adj1"/>
                  <a:gd fmla="val 0" name="adj2"/>
                </a:avLst>
              </a:prstGeom>
              <a:solidFill>
                <a:srgbClr val="1B78A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0" name="Google Shape;90;p13"/>
            <p:cNvSpPr txBox="1"/>
            <p:nvPr/>
          </p:nvSpPr>
          <p:spPr>
            <a:xfrm>
              <a:off x="596197" y="7690925"/>
              <a:ext cx="1122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Concert</a:t>
              </a:r>
              <a:endPara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91" name="Google Shape;91;p13"/>
            <p:cNvGrpSpPr/>
            <p:nvPr/>
          </p:nvGrpSpPr>
          <p:grpSpPr>
            <a:xfrm>
              <a:off x="781700" y="8486049"/>
              <a:ext cx="6028200" cy="953925"/>
              <a:chOff x="781700" y="4060850"/>
              <a:chExt cx="6028200" cy="953925"/>
            </a:xfrm>
          </p:grpSpPr>
          <p:cxnSp>
            <p:nvCxnSpPr>
              <p:cNvPr id="92" name="Google Shape;92;p13"/>
              <p:cNvCxnSpPr/>
              <p:nvPr/>
            </p:nvCxnSpPr>
            <p:spPr>
              <a:xfrm>
                <a:off x="781700" y="4060850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" name="Google Shape;93;p13"/>
              <p:cNvCxnSpPr/>
              <p:nvPr/>
            </p:nvCxnSpPr>
            <p:spPr>
              <a:xfrm>
                <a:off x="781700" y="4378825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781700" y="4696800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3"/>
              <p:cNvCxnSpPr/>
              <p:nvPr/>
            </p:nvCxnSpPr>
            <p:spPr>
              <a:xfrm>
                <a:off x="781700" y="5014775"/>
                <a:ext cx="602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4C6D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