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pectral"/>
      <p:regular r:id="rId7"/>
      <p:bold r:id="rId8"/>
      <p:italic r:id="rId9"/>
      <p:boldItalic r:id="rId10"/>
    </p:embeddedFont>
    <p:embeddedFont>
      <p:font typeface="Rubik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ubik-regular.fntdata"/><Relationship Id="rId10" Type="http://schemas.openxmlformats.org/officeDocument/2006/relationships/font" Target="fonts/Spectral-boldItalic.fntdata"/><Relationship Id="rId13" Type="http://schemas.openxmlformats.org/officeDocument/2006/relationships/font" Target="fonts/Rubik-italic.fntdata"/><Relationship Id="rId12" Type="http://schemas.openxmlformats.org/officeDocument/2006/relationships/font" Target="fonts/Rubik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Spectral-italic.fntdata"/><Relationship Id="rId14" Type="http://schemas.openxmlformats.org/officeDocument/2006/relationships/font" Target="fonts/Rubik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pectral-regular.fntdata"/><Relationship Id="rId8" Type="http://schemas.openxmlformats.org/officeDocument/2006/relationships/font" Target="fonts/Spectral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5" Type="http://schemas.openxmlformats.org/officeDocument/2006/relationships/image" Target="../media/image2.png"/><Relationship Id="rId6" Type="http://schemas.openxmlformats.org/officeDocument/2006/relationships/image" Target="../media/image4.png"/><Relationship Id="rId7" Type="http://schemas.openxmlformats.org/officeDocument/2006/relationships/image" Target="../media/image1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7560000" cy="10692008"/>
            <a:chOff x="0" y="0"/>
            <a:chExt cx="7560000" cy="10692008"/>
          </a:xfrm>
        </p:grpSpPr>
        <p:sp>
          <p:nvSpPr>
            <p:cNvPr id="55" name="Google Shape;55;p13"/>
            <p:cNvSpPr/>
            <p:nvPr/>
          </p:nvSpPr>
          <p:spPr>
            <a:xfrm>
              <a:off x="0" y="0"/>
              <a:ext cx="7560000" cy="10692000"/>
            </a:xfrm>
            <a:prstGeom prst="rect">
              <a:avLst/>
            </a:prstGeom>
            <a:solidFill>
              <a:srgbClr val="99171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6" name="Google Shape;56;p13" title="Ресурс 6@2x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6817192"/>
              <a:ext cx="7560000" cy="387481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 title="Ресурс 3@2x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0" y="3"/>
              <a:ext cx="7560000" cy="386849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379837" y="325650"/>
            <a:ext cx="6798741" cy="1530400"/>
            <a:chOff x="379837" y="325650"/>
            <a:chExt cx="6798741" cy="1530400"/>
          </a:xfrm>
        </p:grpSpPr>
        <p:pic>
          <p:nvPicPr>
            <p:cNvPr id="59" name="Google Shape;59;p13" title="Ресурс 4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79837" y="325650"/>
              <a:ext cx="2582100" cy="1530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Google Shape;60;p13" title="Ресурс 4@2x.png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 flipH="1">
              <a:off x="4596478" y="325650"/>
              <a:ext cx="2582100" cy="15304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61" name="Google Shape;61;p13"/>
          <p:cNvGrpSpPr/>
          <p:nvPr/>
        </p:nvGrpSpPr>
        <p:grpSpPr>
          <a:xfrm>
            <a:off x="346150" y="227452"/>
            <a:ext cx="6881700" cy="10166773"/>
            <a:chOff x="346150" y="227452"/>
            <a:chExt cx="6881700" cy="10166773"/>
          </a:xfrm>
        </p:grpSpPr>
        <p:pic>
          <p:nvPicPr>
            <p:cNvPr id="62" name="Google Shape;62;p13" title="Ресурс 7@2x.png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46150" y="9602902"/>
              <a:ext cx="6881699" cy="785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3" title="Ресурс 1@2x.png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753960" y="227452"/>
              <a:ext cx="6230674" cy="43665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4" name="Google Shape;64;p13"/>
            <p:cNvSpPr/>
            <p:nvPr/>
          </p:nvSpPr>
          <p:spPr>
            <a:xfrm>
              <a:off x="346150" y="358625"/>
              <a:ext cx="6881700" cy="10035600"/>
            </a:xfrm>
            <a:prstGeom prst="rect">
              <a:avLst/>
            </a:prstGeom>
            <a:noFill/>
            <a:ln cap="flat" cmpd="sng" w="38100">
              <a:solidFill>
                <a:srgbClr val="FFBD3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65" name="Google Shape;65;p13" title="Ресурс 5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 flipH="1">
            <a:off x="588027" y="8225827"/>
            <a:ext cx="1461300" cy="94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 title="Ресурс 5@2x.pn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82668" y="8225827"/>
            <a:ext cx="1461300" cy="9482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7" name="Google Shape;67;p13"/>
          <p:cNvGrpSpPr/>
          <p:nvPr/>
        </p:nvGrpSpPr>
        <p:grpSpPr>
          <a:xfrm>
            <a:off x="1582226" y="4742375"/>
            <a:ext cx="4364575" cy="406150"/>
            <a:chOff x="1582226" y="4742375"/>
            <a:chExt cx="4364575" cy="406150"/>
          </a:xfrm>
        </p:grpSpPr>
        <p:pic>
          <p:nvPicPr>
            <p:cNvPr id="68" name="Google Shape;68;p13" title="Ресурс 2@2x.png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1582226" y="4742375"/>
              <a:ext cx="367475" cy="4061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9" name="Google Shape;69;p13" title="Ресурс 2@2x.png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5579326" y="4742375"/>
              <a:ext cx="367475" cy="4061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0" name="Google Shape;70;p13"/>
          <p:cNvSpPr txBox="1"/>
          <p:nvPr/>
        </p:nvSpPr>
        <p:spPr>
          <a:xfrm>
            <a:off x="2117400" y="4019106"/>
            <a:ext cx="33252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C E L E B R A T I O N</a:t>
            </a:r>
            <a:endParaRPr sz="160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794975" y="4342482"/>
            <a:ext cx="5970000" cy="20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>
                <a:solidFill>
                  <a:srgbClr val="FFBD39"/>
                </a:solidFill>
                <a:latin typeface="Spectral"/>
                <a:ea typeface="Spectral"/>
                <a:cs typeface="Spectral"/>
                <a:sym typeface="Spectral"/>
              </a:rPr>
              <a:t>LUNAR</a:t>
            </a:r>
            <a:endParaRPr sz="6400">
              <a:solidFill>
                <a:srgbClr val="FFBD39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6400">
                <a:solidFill>
                  <a:srgbClr val="FFBD39"/>
                </a:solidFill>
                <a:latin typeface="Spectral"/>
                <a:ea typeface="Spectral"/>
                <a:cs typeface="Spectral"/>
                <a:sym typeface="Spectral"/>
              </a:rPr>
              <a:t>NEW YEAR</a:t>
            </a:r>
            <a:endParaRPr sz="6400">
              <a:solidFill>
                <a:srgbClr val="FFBD39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2110725" y="6496175"/>
            <a:ext cx="3338400" cy="600900"/>
          </a:xfrm>
          <a:prstGeom prst="rect">
            <a:avLst/>
          </a:prstGeom>
          <a:noFill/>
          <a:ln cap="flat" cmpd="sng" w="19050">
            <a:solidFill>
              <a:srgbClr val="FFBD3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chemeClr val="lt1"/>
                </a:solidFill>
                <a:latin typeface="Spectral"/>
                <a:ea typeface="Spectral"/>
                <a:cs typeface="Spectral"/>
                <a:sym typeface="Spectral"/>
              </a:rPr>
              <a:t>FEBRUARY 17</a:t>
            </a:r>
            <a:endParaRPr sz="33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2110725" y="7172709"/>
            <a:ext cx="3338400" cy="6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91425" spcFirstLastPara="1" rIns="91425" wrap="square" tIns="0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FFBD39"/>
                </a:solidFill>
                <a:latin typeface="Spectral"/>
                <a:ea typeface="Spectral"/>
                <a:cs typeface="Spectral"/>
                <a:sym typeface="Spectral"/>
              </a:rPr>
              <a:t>3 PM </a:t>
            </a:r>
            <a:r>
              <a:rPr lang="en" sz="2100">
                <a:solidFill>
                  <a:srgbClr val="FFBD39"/>
                </a:solidFill>
                <a:latin typeface="Spectral"/>
                <a:ea typeface="Spectral"/>
                <a:cs typeface="Spectral"/>
                <a:sym typeface="Spectral"/>
              </a:rPr>
              <a:t>-</a:t>
            </a:r>
            <a:r>
              <a:rPr lang="en" sz="2100">
                <a:solidFill>
                  <a:srgbClr val="FFBD39"/>
                </a:solidFill>
                <a:latin typeface="Spectral"/>
                <a:ea typeface="Spectral"/>
                <a:cs typeface="Spectral"/>
                <a:sym typeface="Spectral"/>
              </a:rPr>
              <a:t> 11 PM</a:t>
            </a:r>
            <a:endParaRPr sz="2100">
              <a:solidFill>
                <a:srgbClr val="FFBD39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1079125" y="7716175"/>
            <a:ext cx="5401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Get 30% off all store items!</a:t>
            </a:r>
            <a:endParaRPr sz="180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1517700" y="8215097"/>
            <a:ext cx="45246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FFBD39"/>
                </a:solidFill>
                <a:latin typeface="Rubik"/>
                <a:ea typeface="Rubik"/>
                <a:cs typeface="Rubik"/>
                <a:sym typeface="Rubik"/>
              </a:rPr>
              <a:t>Receive a traditional gift set with any total spending over $100</a:t>
            </a:r>
            <a:endParaRPr sz="1600">
              <a:solidFill>
                <a:srgbClr val="FFBD39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501300" y="9140969"/>
            <a:ext cx="65574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lt1"/>
                </a:solidFill>
                <a:latin typeface="Rubik"/>
                <a:ea typeface="Rubik"/>
                <a:cs typeface="Rubik"/>
                <a:sym typeface="Rubik"/>
              </a:rPr>
              <a:t>77 Heritage Way, Central Plaza  |  www.example.com  |  Inquiries: hello@lunarnewyear.ltd</a:t>
            </a:r>
            <a:endParaRPr sz="1100">
              <a:solidFill>
                <a:schemeClr val="lt1"/>
              </a:solidFill>
              <a:latin typeface="Rubik"/>
              <a:ea typeface="Rubik"/>
              <a:cs typeface="Rubik"/>
              <a:sym typeface="Rubik"/>
            </a:endParaRPr>
          </a:p>
        </p:txBody>
      </p:sp>
      <p:cxnSp>
        <p:nvCxnSpPr>
          <p:cNvPr id="77" name="Google Shape;77;p13"/>
          <p:cNvCxnSpPr/>
          <p:nvPr/>
        </p:nvCxnSpPr>
        <p:spPr>
          <a:xfrm>
            <a:off x="818250" y="9110436"/>
            <a:ext cx="5887500" cy="0"/>
          </a:xfrm>
          <a:prstGeom prst="straightConnector1">
            <a:avLst/>
          </a:prstGeom>
          <a:noFill/>
          <a:ln cap="flat" cmpd="sng" w="9525">
            <a:solidFill>
              <a:srgbClr val="FFBD39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