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Boogaloo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oogalo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7560000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273525" y="561975"/>
            <a:ext cx="7013100" cy="20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0">
                <a:solidFill>
                  <a:srgbClr val="FFF587"/>
                </a:solidFill>
                <a:latin typeface="Boogaloo"/>
                <a:ea typeface="Boogaloo"/>
                <a:cs typeface="Boogaloo"/>
                <a:sym typeface="Boogaloo"/>
              </a:rPr>
              <a:t>LOUISIANA</a:t>
            </a:r>
            <a:endParaRPr sz="13000">
              <a:solidFill>
                <a:srgbClr val="FFF587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873575" y="314325"/>
            <a:ext cx="3813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Travel bucket list</a:t>
            </a:r>
            <a:endParaRPr sz="36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787725" y="2529638"/>
            <a:ext cx="3041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Swamp Tours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787725" y="3058275"/>
            <a:ext cx="3041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New Orleans' French Quarter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787725" y="3615488"/>
            <a:ext cx="3041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National WWII Museum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787725" y="4144125"/>
            <a:ext cx="3041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Mardi Gras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787725" y="4658488"/>
            <a:ext cx="3041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Melrose Plantation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787725" y="5187125"/>
            <a:ext cx="3041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Old State Capitol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787725" y="5701488"/>
            <a:ext cx="3041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Laura Plantation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787725" y="6230125"/>
            <a:ext cx="3041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Vermilionville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787725" y="6787338"/>
            <a:ext cx="3041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Beach in Louisiana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787725" y="7315975"/>
            <a:ext cx="3041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Sci-Port Discovery Center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787725" y="7844588"/>
            <a:ext cx="3041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Frenchmen Street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787725" y="8373225"/>
            <a:ext cx="3041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Rosedown Plantation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787725" y="8901838"/>
            <a:ext cx="3041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Oak Alley Plantation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87725" y="9430475"/>
            <a:ext cx="3041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DeQuincy Railroad Museum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787725" y="9959100"/>
            <a:ext cx="3041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French Quarter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grpSp>
        <p:nvGrpSpPr>
          <p:cNvPr id="72" name="Google Shape;72;p13"/>
          <p:cNvGrpSpPr/>
          <p:nvPr/>
        </p:nvGrpSpPr>
        <p:grpSpPr>
          <a:xfrm>
            <a:off x="513175" y="2633563"/>
            <a:ext cx="142800" cy="7572263"/>
            <a:chOff x="513175" y="2633563"/>
            <a:chExt cx="142800" cy="7572263"/>
          </a:xfrm>
        </p:grpSpPr>
        <p:sp>
          <p:nvSpPr>
            <p:cNvPr id="73" name="Google Shape;73;p13"/>
            <p:cNvSpPr/>
            <p:nvPr/>
          </p:nvSpPr>
          <p:spPr>
            <a:xfrm>
              <a:off x="513175" y="2633563"/>
              <a:ext cx="142800" cy="1428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513175" y="3164238"/>
              <a:ext cx="142800" cy="1428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513175" y="3694914"/>
              <a:ext cx="142800" cy="1428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513175" y="4225590"/>
              <a:ext cx="142800" cy="1428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513175" y="4756266"/>
              <a:ext cx="142800" cy="1428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513175" y="5286942"/>
              <a:ext cx="142800" cy="1428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513175" y="5817618"/>
              <a:ext cx="142800" cy="1428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513175" y="6348294"/>
              <a:ext cx="142800" cy="1428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513175" y="6878970"/>
              <a:ext cx="142800" cy="1428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513175" y="7409646"/>
              <a:ext cx="142800" cy="1428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513175" y="7940321"/>
              <a:ext cx="142800" cy="1428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513175" y="8470997"/>
              <a:ext cx="142800" cy="1428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513175" y="9001673"/>
              <a:ext cx="142800" cy="1428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513175" y="9532349"/>
              <a:ext cx="142800" cy="1428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513175" y="10063025"/>
              <a:ext cx="142800" cy="1428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13"/>
          <p:cNvSpPr txBox="1"/>
          <p:nvPr/>
        </p:nvSpPr>
        <p:spPr>
          <a:xfrm>
            <a:off x="4321425" y="2529638"/>
            <a:ext cx="3041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Mardi Gras World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4321425" y="3058275"/>
            <a:ext cx="3041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Vermillionville Historic Village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4321425" y="3615488"/>
            <a:ext cx="3041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Honey Island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4321425" y="4144125"/>
            <a:ext cx="3041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Jean Lafitte Historical Park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321425" y="4658488"/>
            <a:ext cx="3041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Louisiana's Old State Capitol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4321425" y="5187125"/>
            <a:ext cx="3041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R. W. Norton Art Gallery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4321425" y="5701488"/>
            <a:ext cx="3041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Zoosiana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4321425" y="6230125"/>
            <a:ext cx="3041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National WWII Museum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4321425" y="6787338"/>
            <a:ext cx="3041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Melrose Plantation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4321425" y="7315975"/>
            <a:ext cx="3041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Preservation Hall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4321425" y="7844588"/>
            <a:ext cx="3041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Mike the Tiger’s Habitat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4321425" y="8373225"/>
            <a:ext cx="3041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Musical Legends Park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4321425" y="8901838"/>
            <a:ext cx="3041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Jungle Gardens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4321425" y="9430475"/>
            <a:ext cx="3041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Audubon Zoo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4321425" y="9959100"/>
            <a:ext cx="3041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LARC's Acadian Village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grpSp>
        <p:nvGrpSpPr>
          <p:cNvPr id="103" name="Google Shape;103;p13"/>
          <p:cNvGrpSpPr/>
          <p:nvPr/>
        </p:nvGrpSpPr>
        <p:grpSpPr>
          <a:xfrm>
            <a:off x="4046875" y="2633563"/>
            <a:ext cx="142800" cy="7572263"/>
            <a:chOff x="4046875" y="2633563"/>
            <a:chExt cx="142800" cy="7572263"/>
          </a:xfrm>
        </p:grpSpPr>
        <p:sp>
          <p:nvSpPr>
            <p:cNvPr id="104" name="Google Shape;104;p13"/>
            <p:cNvSpPr/>
            <p:nvPr/>
          </p:nvSpPr>
          <p:spPr>
            <a:xfrm>
              <a:off x="4046875" y="2633563"/>
              <a:ext cx="142800" cy="1428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4046875" y="3164238"/>
              <a:ext cx="142800" cy="1428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4046875" y="3694914"/>
              <a:ext cx="142800" cy="1428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4046875" y="4225590"/>
              <a:ext cx="142800" cy="1428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3"/>
            <p:cNvSpPr/>
            <p:nvPr/>
          </p:nvSpPr>
          <p:spPr>
            <a:xfrm>
              <a:off x="4046875" y="4756266"/>
              <a:ext cx="142800" cy="1428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4046875" y="5286942"/>
              <a:ext cx="142800" cy="1428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4046875" y="5817618"/>
              <a:ext cx="142800" cy="1428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3"/>
            <p:cNvSpPr/>
            <p:nvPr/>
          </p:nvSpPr>
          <p:spPr>
            <a:xfrm>
              <a:off x="4046875" y="6348294"/>
              <a:ext cx="142800" cy="1428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4046875" y="6878970"/>
              <a:ext cx="142800" cy="1428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4046875" y="7409646"/>
              <a:ext cx="142800" cy="1428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3"/>
            <p:cNvSpPr/>
            <p:nvPr/>
          </p:nvSpPr>
          <p:spPr>
            <a:xfrm>
              <a:off x="4046875" y="7940321"/>
              <a:ext cx="142800" cy="1428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3"/>
            <p:cNvSpPr/>
            <p:nvPr/>
          </p:nvSpPr>
          <p:spPr>
            <a:xfrm>
              <a:off x="4046875" y="8470997"/>
              <a:ext cx="142800" cy="1428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3"/>
            <p:cNvSpPr/>
            <p:nvPr/>
          </p:nvSpPr>
          <p:spPr>
            <a:xfrm>
              <a:off x="4046875" y="9001673"/>
              <a:ext cx="142800" cy="1428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3"/>
            <p:cNvSpPr/>
            <p:nvPr/>
          </p:nvSpPr>
          <p:spPr>
            <a:xfrm>
              <a:off x="4046875" y="9532349"/>
              <a:ext cx="142800" cy="1428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3"/>
            <p:cNvSpPr/>
            <p:nvPr/>
          </p:nvSpPr>
          <p:spPr>
            <a:xfrm>
              <a:off x="4046875" y="10063025"/>
              <a:ext cx="142800" cy="1428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