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Roboto Serif"/>
      <p:regular r:id="rId7"/>
      <p:bold r:id="rId8"/>
      <p:italic r:id="rId9"/>
      <p:boldItalic r:id="rId10"/>
    </p:embeddedFont>
    <p:embeddedFont>
      <p:font typeface="Roboto Serif Light"/>
      <p:regular r:id="rId11"/>
      <p:bold r:id="rId12"/>
      <p:italic r:id="rId13"/>
      <p:boldItalic r:id="rId14"/>
    </p:embeddedFont>
    <p:embeddedFont>
      <p:font typeface="Arimo"/>
      <p:regular r:id="rId15"/>
      <p:bold r:id="rId16"/>
      <p:italic r:id="rId17"/>
      <p:boldItalic r:id="rId18"/>
    </p:embeddedFont>
    <p:embeddedFont>
      <p:font typeface="Sancreek"/>
      <p:regular r:id="rId19"/>
    </p:embeddedFont>
    <p:embeddedFont>
      <p:font typeface="Arimo Medium"/>
      <p:regular r:id="rId20"/>
      <p:bold r:id="rId21"/>
      <p:italic r:id="rId22"/>
      <p:boldItalic r:id="rId23"/>
    </p:embeddedFont>
    <p:embeddedFont>
      <p:font typeface="UnifrakturMaguntia"/>
      <p:regular r:id="rId24"/>
    </p:embeddedFont>
    <p:embeddedFont>
      <p:font typeface="Roboto Serif SemiBold"/>
      <p:regular r:id="rId25"/>
      <p:bold r:id="rId26"/>
      <p:italic r:id="rId27"/>
      <p:boldItalic r:id="rId28"/>
    </p:embeddedFont>
    <p:embeddedFont>
      <p:font typeface="Montagu Slab"/>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438">
          <p15:clr>
            <a:srgbClr val="A4A3A4"/>
          </p15:clr>
        </p15:guide>
        <p15:guide id="2" pos="204">
          <p15:clr>
            <a:srgbClr val="9AA0A6"/>
          </p15:clr>
        </p15:guide>
        <p15:guide id="3" pos="4558">
          <p15:clr>
            <a:srgbClr val="9AA0A6"/>
          </p15:clr>
        </p15:guide>
        <p15:guide id="4" pos="1214">
          <p15:clr>
            <a:srgbClr val="9AA0A6"/>
          </p15:clr>
        </p15:guide>
        <p15:guide id="5" pos="1327">
          <p15:clr>
            <a:srgbClr val="9AA0A6"/>
          </p15:clr>
        </p15:guide>
        <p15:guide id="6" pos="2324">
          <p15:clr>
            <a:srgbClr val="9AA0A6"/>
          </p15:clr>
        </p15:guide>
        <p15:guide id="7" pos="3548">
          <p15:clr>
            <a:srgbClr val="9AA0A6"/>
          </p15:clr>
        </p15:guide>
        <p15:guide id="8" pos="3458">
          <p15:clr>
            <a:srgbClr val="9AA0A6"/>
          </p15:clr>
        </p15:guide>
        <p15:guide id="9" orient="horz" pos="6576">
          <p15:clr>
            <a:srgbClr val="9AA0A6"/>
          </p15:clr>
        </p15:guide>
        <p15:guide id="10" orient="horz" pos="246">
          <p15:clr>
            <a:srgbClr val="9AA0A6"/>
          </p15:clr>
        </p15:guide>
        <p15:guide id="11" orient="horz" pos="7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38"/>
        <p:guide pos="204"/>
        <p:guide pos="4558"/>
        <p:guide pos="1214"/>
        <p:guide pos="1327"/>
        <p:guide pos="2324"/>
        <p:guide pos="3548"/>
        <p:guide pos="3458"/>
        <p:guide pos="6576" orient="horz"/>
        <p:guide pos="246" orient="horz"/>
        <p:guide pos="7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Medium-regular.fntdata"/><Relationship Id="rId22" Type="http://schemas.openxmlformats.org/officeDocument/2006/relationships/font" Target="fonts/ArimoMedium-italic.fntdata"/><Relationship Id="rId21" Type="http://schemas.openxmlformats.org/officeDocument/2006/relationships/font" Target="fonts/ArimoMedium-bold.fntdata"/><Relationship Id="rId24" Type="http://schemas.openxmlformats.org/officeDocument/2006/relationships/font" Target="fonts/UnifrakturMaguntia-regular.fntdata"/><Relationship Id="rId23" Type="http://schemas.openxmlformats.org/officeDocument/2006/relationships/font" Target="fonts/Arimo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Serif-italic.fntdata"/><Relationship Id="rId26" Type="http://schemas.openxmlformats.org/officeDocument/2006/relationships/font" Target="fonts/RobotoSerifSemiBold-bold.fntdata"/><Relationship Id="rId25" Type="http://schemas.openxmlformats.org/officeDocument/2006/relationships/font" Target="fonts/RobotoSerifSemiBold-regular.fntdata"/><Relationship Id="rId28" Type="http://schemas.openxmlformats.org/officeDocument/2006/relationships/font" Target="fonts/RobotoSerifSemiBold-boldItalic.fntdata"/><Relationship Id="rId27" Type="http://schemas.openxmlformats.org/officeDocument/2006/relationships/font" Target="fonts/RobotoSerif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aguSlab-regular.fntdata"/><Relationship Id="rId7" Type="http://schemas.openxmlformats.org/officeDocument/2006/relationships/font" Target="fonts/RobotoSerif-regular.fntdata"/><Relationship Id="rId8" Type="http://schemas.openxmlformats.org/officeDocument/2006/relationships/font" Target="fonts/RobotoSerif-bold.fntdata"/><Relationship Id="rId30" Type="http://schemas.openxmlformats.org/officeDocument/2006/relationships/font" Target="fonts/MontaguSlab-bold.fntdata"/><Relationship Id="rId11" Type="http://schemas.openxmlformats.org/officeDocument/2006/relationships/font" Target="fonts/RobotoSerifLight-regular.fntdata"/><Relationship Id="rId10" Type="http://schemas.openxmlformats.org/officeDocument/2006/relationships/font" Target="fonts/RobotoSerif-boldItalic.fntdata"/><Relationship Id="rId13" Type="http://schemas.openxmlformats.org/officeDocument/2006/relationships/font" Target="fonts/RobotoSerifLight-italic.fntdata"/><Relationship Id="rId12" Type="http://schemas.openxmlformats.org/officeDocument/2006/relationships/font" Target="fonts/RobotoSerifLight-bold.fntdata"/><Relationship Id="rId15" Type="http://schemas.openxmlformats.org/officeDocument/2006/relationships/font" Target="fonts/Arimo-regular.fntdata"/><Relationship Id="rId14" Type="http://schemas.openxmlformats.org/officeDocument/2006/relationships/font" Target="fonts/RobotoSerifLight-boldItalic.fntdata"/><Relationship Id="rId17" Type="http://schemas.openxmlformats.org/officeDocument/2006/relationships/font" Target="fonts/Arimo-italic.fntdata"/><Relationship Id="rId16" Type="http://schemas.openxmlformats.org/officeDocument/2006/relationships/font" Target="fonts/Arimo-bold.fntdata"/><Relationship Id="rId19" Type="http://schemas.openxmlformats.org/officeDocument/2006/relationships/font" Target="fonts/Sancreek-regular.fntdata"/><Relationship Id="rId18" Type="http://schemas.openxmlformats.org/officeDocument/2006/relationships/font" Target="fonts/Arim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
            <a:ext cx="7560000" cy="10691999"/>
          </a:xfrm>
          <a:prstGeom prst="rect">
            <a:avLst/>
          </a:prstGeom>
          <a:noFill/>
          <a:ln>
            <a:noFill/>
          </a:ln>
        </p:spPr>
      </p:pic>
      <p:sp>
        <p:nvSpPr>
          <p:cNvPr id="55" name="Google Shape;55;p13"/>
          <p:cNvSpPr/>
          <p:nvPr/>
        </p:nvSpPr>
        <p:spPr>
          <a:xfrm>
            <a:off x="333375" y="390850"/>
            <a:ext cx="933600" cy="947400"/>
          </a:xfrm>
          <a:prstGeom prst="rect">
            <a:avLst/>
          </a:prstGeom>
          <a:noFill/>
          <a:ln cap="flat" cmpd="sng" w="19050">
            <a:solidFill>
              <a:srgbClr val="523D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3257550" y="7967669"/>
            <a:ext cx="983100" cy="983100"/>
          </a:xfrm>
          <a:prstGeom prst="ellipse">
            <a:avLst/>
          </a:prstGeom>
          <a:solidFill>
            <a:srgbClr val="523D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a:off x="3101125" y="7830200"/>
            <a:ext cx="2362200" cy="2593500"/>
            <a:chOff x="3101125" y="7830200"/>
            <a:chExt cx="2362200" cy="2593500"/>
          </a:xfrm>
        </p:grpSpPr>
        <p:sp>
          <p:nvSpPr>
            <p:cNvPr id="58" name="Google Shape;58;p13"/>
            <p:cNvSpPr/>
            <p:nvPr/>
          </p:nvSpPr>
          <p:spPr>
            <a:xfrm>
              <a:off x="3101125" y="7830200"/>
              <a:ext cx="2362200" cy="2593500"/>
            </a:xfrm>
            <a:prstGeom prst="rect">
              <a:avLst/>
            </a:prstGeom>
            <a:noFill/>
            <a:ln cap="flat" cmpd="sng" w="19050">
              <a:solidFill>
                <a:srgbClr val="523D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3140085" y="7873288"/>
              <a:ext cx="2275500" cy="2514000"/>
            </a:xfrm>
            <a:prstGeom prst="rect">
              <a:avLst/>
            </a:prstGeom>
            <a:noFill/>
            <a:ln cap="flat" cmpd="sng" w="9525">
              <a:solidFill>
                <a:srgbClr val="523D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13"/>
          <p:cNvSpPr/>
          <p:nvPr/>
        </p:nvSpPr>
        <p:spPr>
          <a:xfrm>
            <a:off x="3311950" y="8022075"/>
            <a:ext cx="874200" cy="874200"/>
          </a:xfrm>
          <a:prstGeom prst="ellipse">
            <a:avLst/>
          </a:prstGeom>
          <a:noFill/>
          <a:ln cap="flat" cmpd="sng" w="9525">
            <a:solidFill>
              <a:srgbClr val="DED5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324600" y="1769738"/>
            <a:ext cx="6910500" cy="264000"/>
          </a:xfrm>
          <a:prstGeom prst="rect">
            <a:avLst/>
          </a:prstGeom>
          <a:solidFill>
            <a:srgbClr val="523D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6300800" y="390850"/>
            <a:ext cx="933600" cy="947400"/>
          </a:xfrm>
          <a:prstGeom prst="rect">
            <a:avLst/>
          </a:prstGeom>
          <a:noFill/>
          <a:ln cap="flat" cmpd="sng" w="19050">
            <a:solidFill>
              <a:srgbClr val="523D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3"/>
          <p:cNvPicPr preferRelativeResize="0"/>
          <p:nvPr/>
        </p:nvPicPr>
        <p:blipFill>
          <a:blip r:embed="rId4">
            <a:alphaModFix/>
          </a:blip>
          <a:stretch>
            <a:fillRect/>
          </a:stretch>
        </p:blipFill>
        <p:spPr>
          <a:xfrm>
            <a:off x="485667" y="8615216"/>
            <a:ext cx="641825" cy="1698725"/>
          </a:xfrm>
          <a:prstGeom prst="rect">
            <a:avLst/>
          </a:prstGeom>
          <a:noFill/>
          <a:ln>
            <a:noFill/>
          </a:ln>
        </p:spPr>
      </p:pic>
      <p:pic>
        <p:nvPicPr>
          <p:cNvPr id="64" name="Google Shape;64;p13"/>
          <p:cNvPicPr preferRelativeResize="0"/>
          <p:nvPr/>
        </p:nvPicPr>
        <p:blipFill>
          <a:blip r:embed="rId5">
            <a:alphaModFix/>
          </a:blip>
          <a:stretch>
            <a:fillRect/>
          </a:stretch>
        </p:blipFill>
        <p:spPr>
          <a:xfrm>
            <a:off x="324600" y="2908175"/>
            <a:ext cx="1603150" cy="2387280"/>
          </a:xfrm>
          <a:prstGeom prst="rect">
            <a:avLst/>
          </a:prstGeom>
          <a:noFill/>
          <a:ln>
            <a:noFill/>
          </a:ln>
        </p:spPr>
      </p:pic>
      <p:pic>
        <p:nvPicPr>
          <p:cNvPr id="65" name="Google Shape;65;p13"/>
          <p:cNvPicPr preferRelativeResize="0"/>
          <p:nvPr/>
        </p:nvPicPr>
        <p:blipFill rotWithShape="1">
          <a:blip r:embed="rId6">
            <a:alphaModFix/>
          </a:blip>
          <a:srcRect b="0" l="0" r="0" t="2524"/>
          <a:stretch/>
        </p:blipFill>
        <p:spPr>
          <a:xfrm>
            <a:off x="2106600" y="5299625"/>
            <a:ext cx="3383399" cy="2365500"/>
          </a:xfrm>
          <a:prstGeom prst="rect">
            <a:avLst/>
          </a:prstGeom>
          <a:noFill/>
          <a:ln>
            <a:noFill/>
          </a:ln>
        </p:spPr>
      </p:pic>
      <p:pic>
        <p:nvPicPr>
          <p:cNvPr id="66" name="Google Shape;66;p13"/>
          <p:cNvPicPr preferRelativeResize="0"/>
          <p:nvPr/>
        </p:nvPicPr>
        <p:blipFill>
          <a:blip r:embed="rId7">
            <a:alphaModFix/>
          </a:blip>
          <a:stretch>
            <a:fillRect/>
          </a:stretch>
        </p:blipFill>
        <p:spPr>
          <a:xfrm>
            <a:off x="5632251" y="8135238"/>
            <a:ext cx="1603150" cy="2295238"/>
          </a:xfrm>
          <a:prstGeom prst="rect">
            <a:avLst/>
          </a:prstGeom>
          <a:noFill/>
          <a:ln>
            <a:noFill/>
          </a:ln>
        </p:spPr>
      </p:pic>
      <p:pic>
        <p:nvPicPr>
          <p:cNvPr id="67" name="Google Shape;67;p13"/>
          <p:cNvPicPr preferRelativeResize="0"/>
          <p:nvPr/>
        </p:nvPicPr>
        <p:blipFill>
          <a:blip r:embed="rId8">
            <a:alphaModFix/>
          </a:blip>
          <a:stretch>
            <a:fillRect/>
          </a:stretch>
        </p:blipFill>
        <p:spPr>
          <a:xfrm>
            <a:off x="4188250" y="8751000"/>
            <a:ext cx="1177250" cy="1572875"/>
          </a:xfrm>
          <a:prstGeom prst="rect">
            <a:avLst/>
          </a:prstGeom>
          <a:noFill/>
          <a:ln>
            <a:noFill/>
          </a:ln>
        </p:spPr>
      </p:pic>
      <p:sp>
        <p:nvSpPr>
          <p:cNvPr id="68" name="Google Shape;68;p13"/>
          <p:cNvSpPr/>
          <p:nvPr/>
        </p:nvSpPr>
        <p:spPr>
          <a:xfrm>
            <a:off x="324600" y="7830212"/>
            <a:ext cx="2613300" cy="2593500"/>
          </a:xfrm>
          <a:prstGeom prst="rect">
            <a:avLst/>
          </a:prstGeom>
          <a:noFill/>
          <a:ln cap="flat" cmpd="sng" w="19050">
            <a:solidFill>
              <a:srgbClr val="523D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367700" y="7873300"/>
            <a:ext cx="2517300" cy="2514000"/>
          </a:xfrm>
          <a:prstGeom prst="rect">
            <a:avLst/>
          </a:prstGeom>
          <a:noFill/>
          <a:ln cap="flat" cmpd="sng" w="9525">
            <a:solidFill>
              <a:srgbClr val="523D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txBox="1"/>
          <p:nvPr/>
        </p:nvSpPr>
        <p:spPr>
          <a:xfrm>
            <a:off x="476850" y="7959375"/>
            <a:ext cx="2308800" cy="107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00">
                <a:solidFill>
                  <a:srgbClr val="523D30"/>
                </a:solidFill>
                <a:latin typeface="Roboto Serif SemiBold"/>
                <a:ea typeface="Roboto Serif SemiBold"/>
                <a:cs typeface="Roboto Serif SemiBold"/>
                <a:sym typeface="Roboto Serif SemiBold"/>
              </a:rPr>
              <a:t>MORBI ET ANTE A DOLOR ORNARE CONGUE</a:t>
            </a:r>
            <a:endParaRPr sz="700">
              <a:solidFill>
                <a:srgbClr val="523D30"/>
              </a:solidFill>
              <a:latin typeface="Roboto Serif SemiBold"/>
              <a:ea typeface="Roboto Serif SemiBold"/>
              <a:cs typeface="Roboto Serif SemiBold"/>
              <a:sym typeface="Roboto Serif SemiBold"/>
            </a:endParaRPr>
          </a:p>
        </p:txBody>
      </p:sp>
      <p:sp>
        <p:nvSpPr>
          <p:cNvPr id="71" name="Google Shape;71;p13"/>
          <p:cNvSpPr txBox="1"/>
          <p:nvPr/>
        </p:nvSpPr>
        <p:spPr>
          <a:xfrm>
            <a:off x="420575" y="8058700"/>
            <a:ext cx="2421300" cy="52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400">
                <a:solidFill>
                  <a:srgbClr val="523D30"/>
                </a:solidFill>
                <a:latin typeface="Sancreek"/>
                <a:ea typeface="Sancreek"/>
                <a:cs typeface="Sancreek"/>
                <a:sym typeface="Sancreek"/>
              </a:rPr>
              <a:t>VESTIBULUM</a:t>
            </a:r>
            <a:endParaRPr sz="3400">
              <a:solidFill>
                <a:srgbClr val="523D30"/>
              </a:solidFill>
              <a:latin typeface="Sancreek"/>
              <a:ea typeface="Sancreek"/>
              <a:cs typeface="Sancreek"/>
              <a:sym typeface="Sancreek"/>
            </a:endParaRPr>
          </a:p>
        </p:txBody>
      </p:sp>
      <p:sp>
        <p:nvSpPr>
          <p:cNvPr id="72" name="Google Shape;72;p13"/>
          <p:cNvSpPr txBox="1"/>
          <p:nvPr/>
        </p:nvSpPr>
        <p:spPr>
          <a:xfrm>
            <a:off x="1199025" y="8608575"/>
            <a:ext cx="1623000" cy="646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700">
                <a:solidFill>
                  <a:srgbClr val="523D30"/>
                </a:solidFill>
                <a:latin typeface="Roboto Serif SemiBold"/>
                <a:ea typeface="Roboto Serif SemiBold"/>
                <a:cs typeface="Roboto Serif SemiBold"/>
                <a:sym typeface="Roboto Serif SemiBold"/>
              </a:rPr>
              <a:t>Etiam purus eros, dignissim ac tempus ut, pretium in enim. Etiam dignissim feugiat tincidunt. Fusce dolor urna, interdum vitae tincidunt non, suscipit ut velit. Suspendisse vel magna massa.</a:t>
            </a:r>
            <a:endParaRPr sz="700">
              <a:solidFill>
                <a:srgbClr val="523D30"/>
              </a:solidFill>
              <a:latin typeface="Roboto Serif SemiBold"/>
              <a:ea typeface="Roboto Serif SemiBold"/>
              <a:cs typeface="Roboto Serif SemiBold"/>
              <a:sym typeface="Roboto Serif SemiBold"/>
            </a:endParaRPr>
          </a:p>
        </p:txBody>
      </p:sp>
      <p:sp>
        <p:nvSpPr>
          <p:cNvPr id="73" name="Google Shape;73;p13"/>
          <p:cNvSpPr txBox="1"/>
          <p:nvPr/>
        </p:nvSpPr>
        <p:spPr>
          <a:xfrm>
            <a:off x="1199025" y="9297525"/>
            <a:ext cx="1623000" cy="646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700">
                <a:solidFill>
                  <a:srgbClr val="523D30"/>
                </a:solidFill>
                <a:latin typeface="Roboto Serif SemiBold"/>
                <a:ea typeface="Roboto Serif SemiBold"/>
                <a:cs typeface="Roboto Serif SemiBold"/>
                <a:sym typeface="Roboto Serif SemiBold"/>
              </a:rPr>
              <a:t>Praesent maximus pretium arcu, non molestie tortor. Duis sed purus mauris. Proin molestie turpis quis nisl sagittis, ac tempor sem condimentum. Pellentesque sodales tortor elit.</a:t>
            </a:r>
            <a:endParaRPr sz="700">
              <a:solidFill>
                <a:srgbClr val="523D30"/>
              </a:solidFill>
              <a:latin typeface="Roboto Serif SemiBold"/>
              <a:ea typeface="Roboto Serif SemiBold"/>
              <a:cs typeface="Roboto Serif SemiBold"/>
              <a:sym typeface="Roboto Serif SemiBold"/>
            </a:endParaRPr>
          </a:p>
        </p:txBody>
      </p:sp>
      <p:sp>
        <p:nvSpPr>
          <p:cNvPr id="74" name="Google Shape;74;p13"/>
          <p:cNvSpPr txBox="1"/>
          <p:nvPr/>
        </p:nvSpPr>
        <p:spPr>
          <a:xfrm>
            <a:off x="1208925" y="10042800"/>
            <a:ext cx="16032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523D30"/>
                </a:solidFill>
                <a:latin typeface="Roboto Serif SemiBold"/>
                <a:ea typeface="Roboto Serif SemiBold"/>
                <a:cs typeface="Roboto Serif SemiBold"/>
                <a:sym typeface="Roboto Serif SemiBold"/>
              </a:rPr>
              <a:t>NULLAM FERMENTUM</a:t>
            </a:r>
            <a:endParaRPr sz="1000">
              <a:solidFill>
                <a:srgbClr val="523D30"/>
              </a:solidFill>
              <a:latin typeface="Roboto Serif SemiBold"/>
              <a:ea typeface="Roboto Serif SemiBold"/>
              <a:cs typeface="Roboto Serif SemiBold"/>
              <a:sym typeface="Roboto Serif SemiBold"/>
            </a:endParaRPr>
          </a:p>
        </p:txBody>
      </p:sp>
      <p:sp>
        <p:nvSpPr>
          <p:cNvPr id="75" name="Google Shape;75;p13"/>
          <p:cNvSpPr txBox="1"/>
          <p:nvPr/>
        </p:nvSpPr>
        <p:spPr>
          <a:xfrm>
            <a:off x="1208925" y="10193600"/>
            <a:ext cx="1603200" cy="92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600">
                <a:solidFill>
                  <a:srgbClr val="523D30"/>
                </a:solidFill>
                <a:latin typeface="Roboto Serif SemiBold"/>
                <a:ea typeface="Roboto Serif SemiBold"/>
                <a:cs typeface="Roboto Serif SemiBold"/>
                <a:sym typeface="Roboto Serif SemiBold"/>
              </a:rPr>
              <a:t>Quisque sodales sem vitae venenatis</a:t>
            </a:r>
            <a:endParaRPr sz="600">
              <a:solidFill>
                <a:srgbClr val="523D30"/>
              </a:solidFill>
              <a:latin typeface="Roboto Serif SemiBold"/>
              <a:ea typeface="Roboto Serif SemiBold"/>
              <a:cs typeface="Roboto Serif SemiBold"/>
              <a:sym typeface="Roboto Serif SemiBold"/>
            </a:endParaRPr>
          </a:p>
        </p:txBody>
      </p:sp>
      <p:sp>
        <p:nvSpPr>
          <p:cNvPr id="76" name="Google Shape;76;p13"/>
          <p:cNvSpPr txBox="1"/>
          <p:nvPr/>
        </p:nvSpPr>
        <p:spPr>
          <a:xfrm>
            <a:off x="372425" y="558763"/>
            <a:ext cx="8517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rgbClr val="523D30"/>
                </a:solidFill>
                <a:latin typeface="Arimo Medium"/>
                <a:ea typeface="Arimo Medium"/>
                <a:cs typeface="Arimo Medium"/>
                <a:sym typeface="Arimo Medium"/>
              </a:rPr>
              <a:t>Nunc a sapien eu purus tincidunt laoreet. Interdum et malesuada fames.</a:t>
            </a:r>
            <a:endParaRPr sz="800">
              <a:solidFill>
                <a:srgbClr val="523D30"/>
              </a:solidFill>
              <a:latin typeface="Arimo Medium"/>
              <a:ea typeface="Arimo Medium"/>
              <a:cs typeface="Arimo Medium"/>
              <a:sym typeface="Arimo Medium"/>
            </a:endParaRPr>
          </a:p>
        </p:txBody>
      </p:sp>
      <p:sp>
        <p:nvSpPr>
          <p:cNvPr id="77" name="Google Shape;77;p13"/>
          <p:cNvSpPr txBox="1"/>
          <p:nvPr/>
        </p:nvSpPr>
        <p:spPr>
          <a:xfrm>
            <a:off x="1352563" y="185750"/>
            <a:ext cx="4848300" cy="1031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6700">
                <a:solidFill>
                  <a:srgbClr val="523D30"/>
                </a:solidFill>
                <a:latin typeface="UnifrakturMaguntia"/>
                <a:ea typeface="UnifrakturMaguntia"/>
                <a:cs typeface="UnifrakturMaguntia"/>
                <a:sym typeface="UnifrakturMaguntia"/>
              </a:rPr>
              <a:t>London News</a:t>
            </a:r>
            <a:endParaRPr sz="6700">
              <a:solidFill>
                <a:srgbClr val="523D30"/>
              </a:solidFill>
              <a:latin typeface="UnifrakturMaguntia"/>
              <a:ea typeface="UnifrakturMaguntia"/>
              <a:cs typeface="UnifrakturMaguntia"/>
              <a:sym typeface="UnifrakturMaguntia"/>
            </a:endParaRPr>
          </a:p>
        </p:txBody>
      </p:sp>
      <p:sp>
        <p:nvSpPr>
          <p:cNvPr id="78" name="Google Shape;78;p13"/>
          <p:cNvSpPr txBox="1"/>
          <p:nvPr/>
        </p:nvSpPr>
        <p:spPr>
          <a:xfrm>
            <a:off x="2333625" y="1033463"/>
            <a:ext cx="28575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800">
                <a:solidFill>
                  <a:srgbClr val="523D30"/>
                </a:solidFill>
                <a:latin typeface="Montagu Slab"/>
                <a:ea typeface="Montagu Slab"/>
                <a:cs typeface="Montagu Slab"/>
                <a:sym typeface="Montagu Slab"/>
              </a:rPr>
              <a:t>Newspaper</a:t>
            </a:r>
            <a:endParaRPr b="1" sz="2800">
              <a:solidFill>
                <a:srgbClr val="523D30"/>
              </a:solidFill>
              <a:latin typeface="Montagu Slab"/>
              <a:ea typeface="Montagu Slab"/>
              <a:cs typeface="Montagu Slab"/>
              <a:sym typeface="Montagu Slab"/>
            </a:endParaRPr>
          </a:p>
        </p:txBody>
      </p:sp>
      <p:sp>
        <p:nvSpPr>
          <p:cNvPr id="79" name="Google Shape;79;p13"/>
          <p:cNvSpPr txBox="1"/>
          <p:nvPr/>
        </p:nvSpPr>
        <p:spPr>
          <a:xfrm>
            <a:off x="6339850" y="525850"/>
            <a:ext cx="851700" cy="677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100">
                <a:solidFill>
                  <a:srgbClr val="523D30"/>
                </a:solidFill>
                <a:latin typeface="Arimo"/>
                <a:ea typeface="Arimo"/>
                <a:cs typeface="Arimo"/>
                <a:sym typeface="Arimo"/>
              </a:rPr>
              <a:t>ALIQUET VITAE SODALES VEL</a:t>
            </a:r>
            <a:endParaRPr b="1" sz="1100">
              <a:solidFill>
                <a:srgbClr val="523D30"/>
              </a:solidFill>
              <a:latin typeface="Arimo"/>
              <a:ea typeface="Arimo"/>
              <a:cs typeface="Arimo"/>
              <a:sym typeface="Arimo"/>
            </a:endParaRPr>
          </a:p>
        </p:txBody>
      </p:sp>
      <p:cxnSp>
        <p:nvCxnSpPr>
          <p:cNvPr id="80" name="Google Shape;80;p13"/>
          <p:cNvCxnSpPr/>
          <p:nvPr/>
        </p:nvCxnSpPr>
        <p:spPr>
          <a:xfrm>
            <a:off x="328625" y="1597800"/>
            <a:ext cx="6910500" cy="0"/>
          </a:xfrm>
          <a:prstGeom prst="straightConnector1">
            <a:avLst/>
          </a:prstGeom>
          <a:noFill/>
          <a:ln cap="flat" cmpd="sng" w="19050">
            <a:solidFill>
              <a:srgbClr val="523D30"/>
            </a:solidFill>
            <a:prstDash val="solid"/>
            <a:round/>
            <a:headEnd len="med" w="med" type="none"/>
            <a:tailEnd len="med" w="med" type="none"/>
          </a:ln>
        </p:spPr>
      </p:cxnSp>
      <p:cxnSp>
        <p:nvCxnSpPr>
          <p:cNvPr id="81" name="Google Shape;81;p13"/>
          <p:cNvCxnSpPr/>
          <p:nvPr/>
        </p:nvCxnSpPr>
        <p:spPr>
          <a:xfrm>
            <a:off x="328625" y="1556375"/>
            <a:ext cx="6910500" cy="0"/>
          </a:xfrm>
          <a:prstGeom prst="straightConnector1">
            <a:avLst/>
          </a:prstGeom>
          <a:noFill/>
          <a:ln cap="flat" cmpd="sng" w="9525">
            <a:solidFill>
              <a:srgbClr val="523D30"/>
            </a:solidFill>
            <a:prstDash val="solid"/>
            <a:round/>
            <a:headEnd len="med" w="med" type="none"/>
            <a:tailEnd len="med" w="med" type="none"/>
          </a:ln>
        </p:spPr>
      </p:cxnSp>
      <p:sp>
        <p:nvSpPr>
          <p:cNvPr id="82" name="Google Shape;82;p13"/>
          <p:cNvSpPr txBox="1"/>
          <p:nvPr/>
        </p:nvSpPr>
        <p:spPr>
          <a:xfrm>
            <a:off x="457200" y="1857400"/>
            <a:ext cx="6702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lt1"/>
                </a:solidFill>
                <a:latin typeface="Roboto Serif SemiBold"/>
                <a:ea typeface="Roboto Serif SemiBold"/>
                <a:cs typeface="Roboto Serif SemiBold"/>
                <a:sym typeface="Roboto Serif SemiBold"/>
              </a:rPr>
              <a:t>NO. 10</a:t>
            </a:r>
            <a:endParaRPr sz="800">
              <a:solidFill>
                <a:schemeClr val="lt1"/>
              </a:solidFill>
              <a:latin typeface="Roboto Serif SemiBold"/>
              <a:ea typeface="Roboto Serif SemiBold"/>
              <a:cs typeface="Roboto Serif SemiBold"/>
              <a:sym typeface="Roboto Serif SemiBold"/>
            </a:endParaRPr>
          </a:p>
        </p:txBody>
      </p:sp>
      <p:sp>
        <p:nvSpPr>
          <p:cNvPr id="83" name="Google Shape;83;p13"/>
          <p:cNvSpPr txBox="1"/>
          <p:nvPr/>
        </p:nvSpPr>
        <p:spPr>
          <a:xfrm>
            <a:off x="2808450" y="1857400"/>
            <a:ext cx="19431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chemeClr val="lt1"/>
                </a:solidFill>
                <a:latin typeface="Roboto Serif SemiBold"/>
                <a:ea typeface="Roboto Serif SemiBold"/>
                <a:cs typeface="Roboto Serif SemiBold"/>
                <a:sym typeface="Roboto Serif SemiBold"/>
              </a:rPr>
              <a:t>THURSDAY, NOVEMBER 3TH, 1935</a:t>
            </a:r>
            <a:endParaRPr sz="800">
              <a:solidFill>
                <a:schemeClr val="lt1"/>
              </a:solidFill>
              <a:latin typeface="Roboto Serif SemiBold"/>
              <a:ea typeface="Roboto Serif SemiBold"/>
              <a:cs typeface="Roboto Serif SemiBold"/>
              <a:sym typeface="Roboto Serif SemiBold"/>
            </a:endParaRPr>
          </a:p>
        </p:txBody>
      </p:sp>
      <p:sp>
        <p:nvSpPr>
          <p:cNvPr id="84" name="Google Shape;84;p13"/>
          <p:cNvSpPr txBox="1"/>
          <p:nvPr/>
        </p:nvSpPr>
        <p:spPr>
          <a:xfrm>
            <a:off x="6067425" y="1857400"/>
            <a:ext cx="10383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chemeClr val="lt1"/>
                </a:solidFill>
                <a:latin typeface="Roboto Serif SemiBold"/>
                <a:ea typeface="Roboto Serif SemiBold"/>
                <a:cs typeface="Roboto Serif SemiBold"/>
                <a:sym typeface="Roboto Serif SemiBold"/>
              </a:rPr>
              <a:t>PRICE 3 CENTS</a:t>
            </a:r>
            <a:endParaRPr sz="800">
              <a:solidFill>
                <a:schemeClr val="lt1"/>
              </a:solidFill>
              <a:latin typeface="Roboto Serif SemiBold"/>
              <a:ea typeface="Roboto Serif SemiBold"/>
              <a:cs typeface="Roboto Serif SemiBold"/>
              <a:sym typeface="Roboto Serif SemiBold"/>
            </a:endParaRPr>
          </a:p>
        </p:txBody>
      </p:sp>
      <p:sp>
        <p:nvSpPr>
          <p:cNvPr id="85" name="Google Shape;85;p13"/>
          <p:cNvSpPr txBox="1"/>
          <p:nvPr/>
        </p:nvSpPr>
        <p:spPr>
          <a:xfrm>
            <a:off x="323850" y="2214563"/>
            <a:ext cx="1603200" cy="591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b="1" lang="ru" sz="2400">
                <a:solidFill>
                  <a:srgbClr val="523D30"/>
                </a:solidFill>
                <a:latin typeface="Montagu Slab"/>
                <a:ea typeface="Montagu Slab"/>
                <a:cs typeface="Montagu Slab"/>
                <a:sym typeface="Montagu Slab"/>
              </a:rPr>
              <a:t>CONGUE SAPIEN</a:t>
            </a:r>
            <a:endParaRPr b="1" sz="2400">
              <a:solidFill>
                <a:srgbClr val="523D30"/>
              </a:solidFill>
              <a:latin typeface="Montagu Slab"/>
              <a:ea typeface="Montagu Slab"/>
              <a:cs typeface="Montagu Slab"/>
              <a:sym typeface="Montagu Slab"/>
            </a:endParaRPr>
          </a:p>
        </p:txBody>
      </p:sp>
      <p:sp>
        <p:nvSpPr>
          <p:cNvPr id="86" name="Google Shape;86;p13"/>
          <p:cNvSpPr txBox="1"/>
          <p:nvPr/>
        </p:nvSpPr>
        <p:spPr>
          <a:xfrm>
            <a:off x="333388" y="5386400"/>
            <a:ext cx="1603200" cy="22995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100"/>
              <a:buFont typeface="Arial"/>
              <a:buNone/>
            </a:pPr>
            <a:r>
              <a:rPr lang="ru" sz="900">
                <a:solidFill>
                  <a:srgbClr val="523D30"/>
                </a:solidFill>
                <a:latin typeface="Roboto Serif SemiBold"/>
                <a:ea typeface="Roboto Serif SemiBold"/>
                <a:cs typeface="Roboto Serif SemiBold"/>
                <a:sym typeface="Roboto Serif SemiBold"/>
              </a:rPr>
              <a:t>Aliquam sit amet ipsum augue. Fusce fermentum eu felis a dapibus. Donec luctus, libero vel dictum rutrum, odio tellus porttitor lacus, fermentum scelerisque neque felis eget odio. Suspendisse placerat sem vel sodales ullamcorper. </a:t>
            </a:r>
            <a:endParaRPr sz="900">
              <a:solidFill>
                <a:srgbClr val="523D30"/>
              </a:solidFill>
              <a:latin typeface="Roboto Serif SemiBold"/>
              <a:ea typeface="Roboto Serif SemiBold"/>
              <a:cs typeface="Roboto Serif SemiBold"/>
              <a:sym typeface="Roboto Serif SemiBold"/>
            </a:endParaRPr>
          </a:p>
          <a:p>
            <a:pPr indent="0" lvl="0" marL="0" rtl="0" algn="just">
              <a:lnSpc>
                <a:spcPct val="120000"/>
              </a:lnSpc>
              <a:spcBef>
                <a:spcPts val="0"/>
              </a:spcBef>
              <a:spcAft>
                <a:spcPts val="0"/>
              </a:spcAft>
              <a:buClr>
                <a:schemeClr val="dk1"/>
              </a:buClr>
              <a:buSzPts val="1100"/>
              <a:buFont typeface="Arial"/>
              <a:buNone/>
            </a:pPr>
            <a:r>
              <a:t/>
            </a:r>
            <a:endParaRPr sz="900">
              <a:solidFill>
                <a:srgbClr val="523D30"/>
              </a:solidFill>
              <a:latin typeface="Roboto Serif SemiBold"/>
              <a:ea typeface="Roboto Serif SemiBold"/>
              <a:cs typeface="Roboto Serif SemiBold"/>
              <a:sym typeface="Roboto Serif SemiBold"/>
            </a:endParaRPr>
          </a:p>
          <a:p>
            <a:pPr indent="0" lvl="0" marL="0" rtl="0" algn="just">
              <a:lnSpc>
                <a:spcPct val="120000"/>
              </a:lnSpc>
              <a:spcBef>
                <a:spcPts val="0"/>
              </a:spcBef>
              <a:spcAft>
                <a:spcPts val="0"/>
              </a:spcAft>
              <a:buNone/>
            </a:pPr>
            <a:r>
              <a:rPr lang="ru" sz="900">
                <a:solidFill>
                  <a:srgbClr val="523D30"/>
                </a:solidFill>
                <a:latin typeface="Roboto Serif SemiBold"/>
                <a:ea typeface="Roboto Serif SemiBold"/>
                <a:cs typeface="Roboto Serif SemiBold"/>
                <a:sym typeface="Roboto Serif SemiBold"/>
              </a:rPr>
              <a:t>Donec efficitur justo justo, viverra porttitor velit mollis id. Vestibulum</a:t>
            </a:r>
            <a:endParaRPr sz="900">
              <a:solidFill>
                <a:srgbClr val="523D30"/>
              </a:solidFill>
              <a:latin typeface="Roboto Serif SemiBold"/>
              <a:ea typeface="Roboto Serif SemiBold"/>
              <a:cs typeface="Roboto Serif SemiBold"/>
              <a:sym typeface="Roboto Serif SemiBold"/>
            </a:endParaRPr>
          </a:p>
        </p:txBody>
      </p:sp>
      <p:sp>
        <p:nvSpPr>
          <p:cNvPr id="87" name="Google Shape;87;p13"/>
          <p:cNvSpPr txBox="1"/>
          <p:nvPr/>
        </p:nvSpPr>
        <p:spPr>
          <a:xfrm>
            <a:off x="2106588" y="2213300"/>
            <a:ext cx="1603200" cy="29646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sz="900">
                <a:solidFill>
                  <a:srgbClr val="523D30"/>
                </a:solidFill>
                <a:latin typeface="Roboto Serif SemiBold"/>
                <a:ea typeface="Roboto Serif SemiBold"/>
                <a:cs typeface="Roboto Serif SemiBold"/>
                <a:sym typeface="Roboto Serif SemiBold"/>
              </a:rPr>
              <a:t>Sed et sodales diam, nec placerat arcu. Donec porta a ipsum a faucibus. Pellentesque ut sem dignissim, blandit nulla ac, dapibus odio. Nulla facilisi. Proin pharetra, mi nec ultricies pharetra, dui leo faucibus quam, ut gravida enim ligula eu dolor. Integer eget mauris a enim malesuada faucibus sit amet ac nisl. Donec a ipsum at leo pulvinar congue et non urna. Orci varius natoque penatibus et magnis dis parturient nascetur.</a:t>
            </a:r>
            <a:endParaRPr sz="900">
              <a:solidFill>
                <a:srgbClr val="523D30"/>
              </a:solidFill>
              <a:latin typeface="Roboto Serif SemiBold"/>
              <a:ea typeface="Roboto Serif SemiBold"/>
              <a:cs typeface="Roboto Serif SemiBold"/>
              <a:sym typeface="Roboto Serif SemiBold"/>
            </a:endParaRPr>
          </a:p>
        </p:txBody>
      </p:sp>
      <p:sp>
        <p:nvSpPr>
          <p:cNvPr id="88" name="Google Shape;88;p13"/>
          <p:cNvSpPr/>
          <p:nvPr/>
        </p:nvSpPr>
        <p:spPr>
          <a:xfrm>
            <a:off x="3876675" y="2233625"/>
            <a:ext cx="3357600" cy="1476300"/>
          </a:xfrm>
          <a:prstGeom prst="rect">
            <a:avLst/>
          </a:prstGeom>
          <a:noFill/>
          <a:ln cap="flat" cmpd="sng" w="19050">
            <a:solidFill>
              <a:srgbClr val="523D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4183875" y="2314588"/>
            <a:ext cx="27432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100">
                <a:solidFill>
                  <a:srgbClr val="523D30"/>
                </a:solidFill>
                <a:latin typeface="Montagu Slab"/>
                <a:ea typeface="Montagu Slab"/>
                <a:cs typeface="Montagu Slab"/>
                <a:sym typeface="Montagu Slab"/>
              </a:rPr>
              <a:t>Elit Ullamcorper</a:t>
            </a:r>
            <a:endParaRPr b="1" sz="2100">
              <a:solidFill>
                <a:srgbClr val="523D30"/>
              </a:solidFill>
              <a:latin typeface="Montagu Slab"/>
              <a:ea typeface="Montagu Slab"/>
              <a:cs typeface="Montagu Slab"/>
              <a:sym typeface="Montagu Slab"/>
            </a:endParaRPr>
          </a:p>
        </p:txBody>
      </p:sp>
      <p:sp>
        <p:nvSpPr>
          <p:cNvPr id="90" name="Google Shape;90;p13"/>
          <p:cNvSpPr txBox="1"/>
          <p:nvPr/>
        </p:nvSpPr>
        <p:spPr>
          <a:xfrm>
            <a:off x="3981575" y="2662263"/>
            <a:ext cx="3133500" cy="9351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900">
                <a:solidFill>
                  <a:srgbClr val="523D30"/>
                </a:solidFill>
                <a:latin typeface="Roboto Serif"/>
                <a:ea typeface="Roboto Serif"/>
                <a:cs typeface="Roboto Serif"/>
                <a:sym typeface="Roboto Serif"/>
              </a:rPr>
              <a:t>Duis sed sagittis risus. Phasellus accumsan ante ut lectus malesuada, dictum placerat risus tincidunt. Vestibulum ante ipsum primis in faucibus orci luctus et ultrices posuere cubilia curae; Curabitur vel augue vitae est cursus imperdiet sed et ligula. Integer vehicula rhoncus mauris, sit amet egestas.</a:t>
            </a:r>
            <a:endParaRPr sz="900">
              <a:solidFill>
                <a:srgbClr val="523D30"/>
              </a:solidFill>
              <a:latin typeface="Roboto Serif"/>
              <a:ea typeface="Roboto Serif"/>
              <a:cs typeface="Roboto Serif"/>
              <a:sym typeface="Roboto Serif"/>
            </a:endParaRPr>
          </a:p>
        </p:txBody>
      </p:sp>
      <p:sp>
        <p:nvSpPr>
          <p:cNvPr id="91" name="Google Shape;91;p13"/>
          <p:cNvSpPr txBox="1"/>
          <p:nvPr/>
        </p:nvSpPr>
        <p:spPr>
          <a:xfrm>
            <a:off x="3867150" y="3810013"/>
            <a:ext cx="33576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2000">
                <a:solidFill>
                  <a:srgbClr val="523D30"/>
                </a:solidFill>
                <a:latin typeface="Montagu Slab"/>
                <a:ea typeface="Montagu Slab"/>
                <a:cs typeface="Montagu Slab"/>
                <a:sym typeface="Montagu Slab"/>
              </a:rPr>
              <a:t>MAURIS QUIS ARCUNEC </a:t>
            </a:r>
            <a:endParaRPr b="1" sz="2000">
              <a:solidFill>
                <a:srgbClr val="523D30"/>
              </a:solidFill>
              <a:latin typeface="Montagu Slab"/>
              <a:ea typeface="Montagu Slab"/>
              <a:cs typeface="Montagu Slab"/>
              <a:sym typeface="Montagu Slab"/>
            </a:endParaRPr>
          </a:p>
          <a:p>
            <a:pPr indent="0" lvl="0" marL="0" rtl="0" algn="l">
              <a:spcBef>
                <a:spcPts val="0"/>
              </a:spcBef>
              <a:spcAft>
                <a:spcPts val="0"/>
              </a:spcAft>
              <a:buNone/>
            </a:pPr>
            <a:r>
              <a:rPr b="1" lang="ru" sz="2000">
                <a:solidFill>
                  <a:srgbClr val="523D30"/>
                </a:solidFill>
                <a:latin typeface="Montagu Slab"/>
                <a:ea typeface="Montagu Slab"/>
                <a:cs typeface="Montagu Slab"/>
                <a:sym typeface="Montagu Slab"/>
              </a:rPr>
              <a:t>CONSECTETUR NISL</a:t>
            </a:r>
            <a:endParaRPr b="1" sz="2000">
              <a:solidFill>
                <a:srgbClr val="523D30"/>
              </a:solidFill>
              <a:latin typeface="Montagu Slab"/>
              <a:ea typeface="Montagu Slab"/>
              <a:cs typeface="Montagu Slab"/>
              <a:sym typeface="Montagu Slab"/>
            </a:endParaRPr>
          </a:p>
        </p:txBody>
      </p:sp>
      <p:sp>
        <p:nvSpPr>
          <p:cNvPr id="92" name="Google Shape;92;p13"/>
          <p:cNvSpPr txBox="1"/>
          <p:nvPr/>
        </p:nvSpPr>
        <p:spPr>
          <a:xfrm>
            <a:off x="3881425" y="4535250"/>
            <a:ext cx="1603200" cy="637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sz="900">
                <a:solidFill>
                  <a:srgbClr val="523D30"/>
                </a:solidFill>
                <a:latin typeface="Roboto Serif SemiBold"/>
                <a:ea typeface="Roboto Serif SemiBold"/>
                <a:cs typeface="Roboto Serif SemiBold"/>
                <a:sym typeface="Roboto Serif SemiBold"/>
              </a:rPr>
              <a:t>Sed et sodales diam, nec placerat arcu. Donec porta a ipsum a faucibus. Pellentesque ut sem</a:t>
            </a:r>
            <a:endParaRPr sz="900">
              <a:solidFill>
                <a:srgbClr val="523D30"/>
              </a:solidFill>
              <a:latin typeface="Roboto Serif SemiBold"/>
              <a:ea typeface="Roboto Serif SemiBold"/>
              <a:cs typeface="Roboto Serif SemiBold"/>
              <a:sym typeface="Roboto Serif SemiBold"/>
            </a:endParaRPr>
          </a:p>
        </p:txBody>
      </p:sp>
      <p:sp>
        <p:nvSpPr>
          <p:cNvPr id="93" name="Google Shape;93;p13"/>
          <p:cNvSpPr txBox="1"/>
          <p:nvPr/>
        </p:nvSpPr>
        <p:spPr>
          <a:xfrm>
            <a:off x="5636988" y="4535250"/>
            <a:ext cx="1559400" cy="3463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sz="900">
                <a:solidFill>
                  <a:srgbClr val="523D30"/>
                </a:solidFill>
                <a:latin typeface="Roboto Serif SemiBold"/>
                <a:ea typeface="Roboto Serif SemiBold"/>
                <a:cs typeface="Roboto Serif SemiBold"/>
                <a:sym typeface="Roboto Serif SemiBold"/>
              </a:rPr>
              <a:t>Maecenas id purus nec neque sagittis semper eget a massa. Ut ac lectus eget risus condimentum mattis. Fusce laoreet dolor sed porttitor efficitur. Phasellus ultricies scelerisque metus vitae congue. Proin non nisi tristique, venenatis urna id, semper lectus. Phasellus nec lorem elit. Maecenas convallis lorem vitae justo pellentesque, sed tempor lorem rhoncus. Curabitur at egestas orci. Nunc rutrum metus vitae orci tempus viverra. Sed malesuada condimentum nisi sed iaculis.</a:t>
            </a:r>
            <a:endParaRPr sz="900">
              <a:solidFill>
                <a:srgbClr val="523D30"/>
              </a:solidFill>
              <a:latin typeface="Roboto Serif SemiBold"/>
              <a:ea typeface="Roboto Serif SemiBold"/>
              <a:cs typeface="Roboto Serif SemiBold"/>
              <a:sym typeface="Roboto Serif SemiBold"/>
            </a:endParaRPr>
          </a:p>
        </p:txBody>
      </p:sp>
      <p:sp>
        <p:nvSpPr>
          <p:cNvPr id="94" name="Google Shape;94;p13"/>
          <p:cNvSpPr txBox="1"/>
          <p:nvPr/>
        </p:nvSpPr>
        <p:spPr>
          <a:xfrm>
            <a:off x="4429125" y="8024825"/>
            <a:ext cx="933600" cy="5787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SzPts val="1100"/>
              <a:buFont typeface="Arial"/>
              <a:buNone/>
            </a:pPr>
            <a:r>
              <a:rPr lang="ru" sz="1900">
                <a:solidFill>
                  <a:srgbClr val="523D30"/>
                </a:solidFill>
                <a:latin typeface="Roboto Serif SemiBold"/>
                <a:ea typeface="Roboto Serif SemiBold"/>
                <a:cs typeface="Roboto Serif SemiBold"/>
                <a:sym typeface="Roboto Serif SemiBold"/>
              </a:rPr>
              <a:t>NULLA</a:t>
            </a:r>
            <a:endParaRPr sz="1900">
              <a:solidFill>
                <a:srgbClr val="523D30"/>
              </a:solidFill>
              <a:latin typeface="Roboto Serif SemiBold"/>
              <a:ea typeface="Roboto Serif SemiBold"/>
              <a:cs typeface="Roboto Serif SemiBold"/>
              <a:sym typeface="Roboto Serif SemiBold"/>
            </a:endParaRPr>
          </a:p>
          <a:p>
            <a:pPr indent="0" lvl="0" marL="0" rtl="0" algn="l">
              <a:lnSpc>
                <a:spcPct val="80000"/>
              </a:lnSpc>
              <a:spcBef>
                <a:spcPts val="0"/>
              </a:spcBef>
              <a:spcAft>
                <a:spcPts val="0"/>
              </a:spcAft>
              <a:buNone/>
            </a:pPr>
            <a:r>
              <a:rPr i="1" lang="ru" sz="2800">
                <a:solidFill>
                  <a:srgbClr val="523D30"/>
                </a:solidFill>
                <a:latin typeface="Roboto Serif Light"/>
                <a:ea typeface="Roboto Serif Light"/>
                <a:cs typeface="Roboto Serif Light"/>
                <a:sym typeface="Roboto Serif Light"/>
              </a:rPr>
              <a:t>NON</a:t>
            </a:r>
            <a:endParaRPr>
              <a:solidFill>
                <a:srgbClr val="523D30"/>
              </a:solidFill>
            </a:endParaRPr>
          </a:p>
        </p:txBody>
      </p:sp>
      <p:sp>
        <p:nvSpPr>
          <p:cNvPr id="95" name="Google Shape;95;p13"/>
          <p:cNvSpPr txBox="1"/>
          <p:nvPr/>
        </p:nvSpPr>
        <p:spPr>
          <a:xfrm>
            <a:off x="3271850" y="9748838"/>
            <a:ext cx="8358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400">
                <a:solidFill>
                  <a:srgbClr val="523D30"/>
                </a:solidFill>
                <a:latin typeface="Roboto Serif"/>
                <a:ea typeface="Roboto Serif"/>
                <a:cs typeface="Roboto Serif"/>
                <a:sym typeface="Roboto Serif"/>
              </a:rPr>
              <a:t>99$</a:t>
            </a:r>
            <a:endParaRPr b="1" sz="2400">
              <a:solidFill>
                <a:srgbClr val="523D30"/>
              </a:solidFill>
              <a:latin typeface="Roboto Serif"/>
              <a:ea typeface="Roboto Serif"/>
              <a:cs typeface="Roboto Serif"/>
              <a:sym typeface="Roboto Serif"/>
            </a:endParaRPr>
          </a:p>
        </p:txBody>
      </p:sp>
      <p:sp>
        <p:nvSpPr>
          <p:cNvPr id="96" name="Google Shape;96;p13"/>
          <p:cNvSpPr txBox="1"/>
          <p:nvPr/>
        </p:nvSpPr>
        <p:spPr>
          <a:xfrm>
            <a:off x="3271850" y="10158400"/>
            <a:ext cx="8358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rgbClr val="523D30"/>
                </a:solidFill>
                <a:latin typeface="Roboto Serif"/>
                <a:ea typeface="Roboto Serif"/>
                <a:cs typeface="Roboto Serif"/>
                <a:sym typeface="Roboto Serif"/>
              </a:rPr>
              <a:t>T: 012-345-6789</a:t>
            </a:r>
            <a:endParaRPr b="1" sz="800">
              <a:solidFill>
                <a:srgbClr val="523D30"/>
              </a:solidFill>
              <a:latin typeface="Roboto Serif"/>
              <a:ea typeface="Roboto Serif"/>
              <a:cs typeface="Roboto Serif"/>
              <a:sym typeface="Roboto Serif"/>
            </a:endParaRPr>
          </a:p>
        </p:txBody>
      </p:sp>
      <p:grpSp>
        <p:nvGrpSpPr>
          <p:cNvPr id="97" name="Google Shape;97;p13"/>
          <p:cNvGrpSpPr/>
          <p:nvPr/>
        </p:nvGrpSpPr>
        <p:grpSpPr>
          <a:xfrm>
            <a:off x="3274225" y="9084469"/>
            <a:ext cx="819300" cy="642950"/>
            <a:chOff x="3274225" y="9084469"/>
            <a:chExt cx="819300" cy="642950"/>
          </a:xfrm>
        </p:grpSpPr>
        <p:cxnSp>
          <p:nvCxnSpPr>
            <p:cNvPr id="98" name="Google Shape;98;p13"/>
            <p:cNvCxnSpPr/>
            <p:nvPr/>
          </p:nvCxnSpPr>
          <p:spPr>
            <a:xfrm>
              <a:off x="3274225" y="9084469"/>
              <a:ext cx="819300" cy="0"/>
            </a:xfrm>
            <a:prstGeom prst="straightConnector1">
              <a:avLst/>
            </a:prstGeom>
            <a:noFill/>
            <a:ln cap="flat" cmpd="sng" w="9525">
              <a:solidFill>
                <a:srgbClr val="523D30"/>
              </a:solidFill>
              <a:prstDash val="solid"/>
              <a:round/>
              <a:headEnd len="med" w="med" type="none"/>
              <a:tailEnd len="med" w="med" type="none"/>
            </a:ln>
          </p:spPr>
        </p:cxnSp>
        <p:cxnSp>
          <p:nvCxnSpPr>
            <p:cNvPr id="99" name="Google Shape;99;p13"/>
            <p:cNvCxnSpPr/>
            <p:nvPr/>
          </p:nvCxnSpPr>
          <p:spPr>
            <a:xfrm>
              <a:off x="3274225" y="9727419"/>
              <a:ext cx="819300" cy="0"/>
            </a:xfrm>
            <a:prstGeom prst="straightConnector1">
              <a:avLst/>
            </a:prstGeom>
            <a:noFill/>
            <a:ln cap="flat" cmpd="sng" w="9525">
              <a:solidFill>
                <a:srgbClr val="523D30"/>
              </a:solidFill>
              <a:prstDash val="solid"/>
              <a:round/>
              <a:headEnd len="med" w="med" type="none"/>
              <a:tailEnd len="med" w="med" type="none"/>
            </a:ln>
          </p:spPr>
        </p:cxnSp>
      </p:grpSp>
      <p:sp>
        <p:nvSpPr>
          <p:cNvPr id="100" name="Google Shape;100;p13"/>
          <p:cNvSpPr txBox="1"/>
          <p:nvPr/>
        </p:nvSpPr>
        <p:spPr>
          <a:xfrm>
            <a:off x="3271750" y="9141613"/>
            <a:ext cx="816900" cy="5481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800">
                <a:solidFill>
                  <a:srgbClr val="523D30"/>
                </a:solidFill>
                <a:latin typeface="Roboto Serif"/>
                <a:ea typeface="Roboto Serif"/>
                <a:cs typeface="Roboto Serif"/>
                <a:sym typeface="Roboto Serif"/>
              </a:rPr>
              <a:t>Cras rhoncus gravida lorem, id suscipit est auctor ac</a:t>
            </a:r>
            <a:endParaRPr sz="800">
              <a:solidFill>
                <a:srgbClr val="523D30"/>
              </a:solidFill>
              <a:latin typeface="Roboto Serif"/>
              <a:ea typeface="Roboto Serif"/>
              <a:cs typeface="Roboto Serif"/>
              <a:sym typeface="Roboto Serif"/>
            </a:endParaRPr>
          </a:p>
        </p:txBody>
      </p:sp>
      <p:sp>
        <p:nvSpPr>
          <p:cNvPr id="101" name="Google Shape;101;p13"/>
          <p:cNvSpPr txBox="1"/>
          <p:nvPr/>
        </p:nvSpPr>
        <p:spPr>
          <a:xfrm>
            <a:off x="3452813" y="8091500"/>
            <a:ext cx="5811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E9E3D5"/>
                </a:solidFill>
                <a:latin typeface="Roboto Serif SemiBold"/>
                <a:ea typeface="Roboto Serif SemiBold"/>
                <a:cs typeface="Roboto Serif SemiBold"/>
                <a:sym typeface="Roboto Serif SemiBold"/>
              </a:rPr>
              <a:t>SALE</a:t>
            </a:r>
            <a:endParaRPr sz="1200">
              <a:solidFill>
                <a:srgbClr val="E9E3D5"/>
              </a:solidFill>
              <a:latin typeface="Roboto Serif SemiBold"/>
              <a:ea typeface="Roboto Serif SemiBold"/>
              <a:cs typeface="Roboto Serif SemiBold"/>
              <a:sym typeface="Roboto Serif SemiBold"/>
            </a:endParaRPr>
          </a:p>
        </p:txBody>
      </p:sp>
      <p:sp>
        <p:nvSpPr>
          <p:cNvPr id="102" name="Google Shape;102;p13"/>
          <p:cNvSpPr txBox="1"/>
          <p:nvPr/>
        </p:nvSpPr>
        <p:spPr>
          <a:xfrm>
            <a:off x="3348113" y="8200263"/>
            <a:ext cx="7905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000">
                <a:solidFill>
                  <a:srgbClr val="E9E3D5"/>
                </a:solidFill>
                <a:latin typeface="Roboto Serif SemiBold"/>
                <a:ea typeface="Roboto Serif SemiBold"/>
                <a:cs typeface="Roboto Serif SemiBold"/>
                <a:sym typeface="Roboto Serif SemiBold"/>
              </a:rPr>
              <a:t>50%</a:t>
            </a:r>
            <a:endParaRPr sz="3000">
              <a:solidFill>
                <a:srgbClr val="E9E3D5"/>
              </a:solidFill>
              <a:latin typeface="Roboto Serif SemiBold"/>
              <a:ea typeface="Roboto Serif SemiBold"/>
              <a:cs typeface="Roboto Serif SemiBold"/>
              <a:sym typeface="Roboto Serif SemiBold"/>
            </a:endParaRPr>
          </a:p>
        </p:txBody>
      </p:sp>
      <p:sp>
        <p:nvSpPr>
          <p:cNvPr id="103" name="Google Shape;103;p13"/>
          <p:cNvSpPr txBox="1"/>
          <p:nvPr/>
        </p:nvSpPr>
        <p:spPr>
          <a:xfrm>
            <a:off x="3452813" y="8635781"/>
            <a:ext cx="5811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E9E3D5"/>
                </a:solidFill>
                <a:latin typeface="Sancreek"/>
                <a:ea typeface="Sancreek"/>
                <a:cs typeface="Sancreek"/>
                <a:sym typeface="Sancreek"/>
              </a:rPr>
              <a:t>OFF</a:t>
            </a:r>
            <a:endParaRPr>
              <a:solidFill>
                <a:srgbClr val="E9E3D5"/>
              </a:solidFill>
              <a:latin typeface="Sancreek"/>
              <a:ea typeface="Sancreek"/>
              <a:cs typeface="Sancreek"/>
              <a:sym typeface="Sancreek"/>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