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12">
          <p15:clr>
            <a:srgbClr val="A4A3A4"/>
          </p15:clr>
        </p15:guide>
        <p15:guide id="2" pos="2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12"/>
        <p:guide pos="25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47000" y="172275"/>
            <a:ext cx="3477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700">
                <a:solidFill>
                  <a:srgbClr val="EF9D82"/>
                </a:solidFill>
                <a:latin typeface="Amatic SC"/>
                <a:ea typeface="Amatic SC"/>
                <a:cs typeface="Amatic SC"/>
                <a:sym typeface="Amatic SC"/>
              </a:rPr>
              <a:t>Lined Writing Paper</a:t>
            </a:r>
            <a:endParaRPr b="1" sz="3700">
              <a:solidFill>
                <a:srgbClr val="EF9D8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04100" y="708825"/>
            <a:ext cx="6770400" cy="9559200"/>
            <a:chOff x="404100" y="708825"/>
            <a:chExt cx="6770400" cy="955920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04100" y="7088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404100" y="9804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404100" y="12520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404100" y="15236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04100" y="18018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404100" y="20734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404100" y="23450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04100" y="26166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04100" y="28949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404100" y="31665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404100" y="34381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404100" y="37097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404100" y="39879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404100" y="42595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404100" y="45311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404100" y="48027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404100" y="50810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404100" y="53526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404100" y="56242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404100" y="58958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04100" y="61740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04100" y="64456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404100" y="67172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404100" y="69888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404100" y="72604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404100" y="75320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404100" y="78036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404100" y="807527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04100" y="83535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404100" y="86251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04100" y="88967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404100" y="91683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404100" y="94532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404100" y="97248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04100" y="99964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404100" y="10268025"/>
              <a:ext cx="67704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