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ansalva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542">
          <p15:clr>
            <a:srgbClr val="A4A3A4"/>
          </p15:clr>
        </p15:guide>
        <p15:guide id="2" pos="4649">
          <p15:clr>
            <a:srgbClr val="A4A3A4"/>
          </p15:clr>
        </p15:guide>
        <p15:guide id="3" pos="113">
          <p15:clr>
            <a:srgbClr val="9AA0A6"/>
          </p15:clr>
        </p15:guide>
        <p15:guide id="4" orient="horz" pos="193">
          <p15:clr>
            <a:srgbClr val="9AA0A6"/>
          </p15:clr>
        </p15:guide>
        <p15:guide id="5" pos="238">
          <p15:clr>
            <a:srgbClr val="9AA0A6"/>
          </p15:clr>
        </p15:guide>
        <p15:guide id="6" pos="453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542" orient="horz"/>
        <p:guide pos="4649"/>
        <p:guide pos="113"/>
        <p:guide pos="193" orient="horz"/>
        <p:guide pos="238"/>
        <p:guide pos="453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ansalv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000" y="306500"/>
            <a:ext cx="7199999" cy="10079002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377775" y="1190375"/>
            <a:ext cx="6828600" cy="4219800"/>
          </a:xfrm>
          <a:prstGeom prst="roundRect">
            <a:avLst>
              <a:gd fmla="val 4745" name="adj"/>
            </a:avLst>
          </a:prstGeom>
          <a:noFill/>
          <a:ln cap="flat" cmpd="sng" w="19050">
            <a:solidFill>
              <a:srgbClr val="27AFC9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349262" y="342141"/>
            <a:ext cx="41058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800">
                <a:solidFill>
                  <a:srgbClr val="6D5C55"/>
                </a:solidFill>
                <a:latin typeface="Mansalva"/>
                <a:ea typeface="Mansalva"/>
                <a:cs typeface="Mansalva"/>
                <a:sym typeface="Mansalva"/>
              </a:rPr>
              <a:t>Writing Paper With Box</a:t>
            </a:r>
            <a:endParaRPr sz="2800">
              <a:solidFill>
                <a:srgbClr val="6D5C55"/>
              </a:solidFill>
              <a:latin typeface="Mansalva"/>
              <a:ea typeface="Mansalva"/>
              <a:cs typeface="Mansalva"/>
              <a:sym typeface="Mansalva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5055964" y="441425"/>
            <a:ext cx="6537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D5C55"/>
                </a:solidFill>
                <a:latin typeface="Mansalva"/>
                <a:ea typeface="Mansalva"/>
                <a:cs typeface="Mansalva"/>
                <a:sym typeface="Mansalva"/>
              </a:rPr>
              <a:t>Date:</a:t>
            </a:r>
            <a:endParaRPr sz="1800">
              <a:solidFill>
                <a:srgbClr val="6D5C55"/>
              </a:solidFill>
              <a:latin typeface="Mansalva"/>
              <a:ea typeface="Mansalva"/>
              <a:cs typeface="Mansalva"/>
              <a:sym typeface="Mansalva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055964" y="773250"/>
            <a:ext cx="653700" cy="2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6D5C55"/>
                </a:solidFill>
                <a:latin typeface="Mansalva"/>
                <a:ea typeface="Mansalva"/>
                <a:cs typeface="Mansalva"/>
                <a:sym typeface="Mansalva"/>
              </a:rPr>
              <a:t>Name:</a:t>
            </a:r>
            <a:endParaRPr sz="1800">
              <a:solidFill>
                <a:srgbClr val="6D5C55"/>
              </a:solidFill>
              <a:latin typeface="Mansalva"/>
              <a:ea typeface="Mansalva"/>
              <a:cs typeface="Mansalva"/>
              <a:sym typeface="Mansalva"/>
            </a:endParaRPr>
          </a:p>
        </p:txBody>
      </p:sp>
      <p:cxnSp>
        <p:nvCxnSpPr>
          <p:cNvPr id="59" name="Google Shape;59;p13"/>
          <p:cNvCxnSpPr/>
          <p:nvPr/>
        </p:nvCxnSpPr>
        <p:spPr>
          <a:xfrm>
            <a:off x="5709664" y="665550"/>
            <a:ext cx="1496700" cy="0"/>
          </a:xfrm>
          <a:prstGeom prst="straightConnector1">
            <a:avLst/>
          </a:prstGeom>
          <a:noFill/>
          <a:ln cap="flat" cmpd="sng" w="19050">
            <a:solidFill>
              <a:srgbClr val="FFBB0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>
            <a:off x="5709664" y="993425"/>
            <a:ext cx="1496700" cy="0"/>
          </a:xfrm>
          <a:prstGeom prst="straightConnector1">
            <a:avLst/>
          </a:prstGeom>
          <a:noFill/>
          <a:ln cap="flat" cmpd="sng" w="19050">
            <a:solidFill>
              <a:srgbClr val="FFBB0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/>
          <p:nvPr/>
        </p:nvSpPr>
        <p:spPr>
          <a:xfrm>
            <a:off x="463275" y="1272425"/>
            <a:ext cx="6657600" cy="4055700"/>
          </a:xfrm>
          <a:prstGeom prst="roundRect">
            <a:avLst>
              <a:gd fmla="val 4745" name="adj"/>
            </a:avLst>
          </a:prstGeom>
          <a:noFill/>
          <a:ln cap="flat" cmpd="sng" w="19050">
            <a:solidFill>
              <a:srgbClr val="27AFC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2" name="Google Shape;62;p13"/>
          <p:cNvGrpSpPr/>
          <p:nvPr/>
        </p:nvGrpSpPr>
        <p:grpSpPr>
          <a:xfrm>
            <a:off x="377775" y="5702400"/>
            <a:ext cx="6828600" cy="4362300"/>
            <a:chOff x="377775" y="5702400"/>
            <a:chExt cx="6828600" cy="4362300"/>
          </a:xfrm>
        </p:grpSpPr>
        <p:cxnSp>
          <p:nvCxnSpPr>
            <p:cNvPr id="63" name="Google Shape;63;p13"/>
            <p:cNvCxnSpPr/>
            <p:nvPr/>
          </p:nvCxnSpPr>
          <p:spPr>
            <a:xfrm>
              <a:off x="377775" y="5702400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FFBB0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4" name="Google Shape;64;p13"/>
            <p:cNvCxnSpPr/>
            <p:nvPr/>
          </p:nvCxnSpPr>
          <p:spPr>
            <a:xfrm>
              <a:off x="377775" y="5959006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B0A6A5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65" name="Google Shape;65;p13"/>
            <p:cNvCxnSpPr/>
            <p:nvPr/>
          </p:nvCxnSpPr>
          <p:spPr>
            <a:xfrm>
              <a:off x="377775" y="6215612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27AFC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6" name="Google Shape;66;p13"/>
            <p:cNvCxnSpPr/>
            <p:nvPr/>
          </p:nvCxnSpPr>
          <p:spPr>
            <a:xfrm>
              <a:off x="377775" y="6472218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FFBB0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7" name="Google Shape;67;p13"/>
            <p:cNvCxnSpPr/>
            <p:nvPr/>
          </p:nvCxnSpPr>
          <p:spPr>
            <a:xfrm>
              <a:off x="377775" y="6728824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B0A6A5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68" name="Google Shape;68;p13"/>
            <p:cNvCxnSpPr/>
            <p:nvPr/>
          </p:nvCxnSpPr>
          <p:spPr>
            <a:xfrm>
              <a:off x="377775" y="6985429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27AFC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69" name="Google Shape;69;p13"/>
            <p:cNvCxnSpPr/>
            <p:nvPr/>
          </p:nvCxnSpPr>
          <p:spPr>
            <a:xfrm>
              <a:off x="377775" y="7242035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FFBB0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0" name="Google Shape;70;p13"/>
            <p:cNvCxnSpPr/>
            <p:nvPr/>
          </p:nvCxnSpPr>
          <p:spPr>
            <a:xfrm>
              <a:off x="377775" y="7498641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B0A6A5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71" name="Google Shape;71;p13"/>
            <p:cNvCxnSpPr/>
            <p:nvPr/>
          </p:nvCxnSpPr>
          <p:spPr>
            <a:xfrm>
              <a:off x="377775" y="7755247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27AFC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2" name="Google Shape;72;p13"/>
            <p:cNvCxnSpPr/>
            <p:nvPr/>
          </p:nvCxnSpPr>
          <p:spPr>
            <a:xfrm>
              <a:off x="377775" y="8011853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FFBB0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3" name="Google Shape;73;p13"/>
            <p:cNvCxnSpPr/>
            <p:nvPr/>
          </p:nvCxnSpPr>
          <p:spPr>
            <a:xfrm>
              <a:off x="377775" y="8268459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B0A6A5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74" name="Google Shape;74;p13"/>
            <p:cNvCxnSpPr/>
            <p:nvPr/>
          </p:nvCxnSpPr>
          <p:spPr>
            <a:xfrm>
              <a:off x="377775" y="8525065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27AFC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5" name="Google Shape;75;p13"/>
            <p:cNvCxnSpPr/>
            <p:nvPr/>
          </p:nvCxnSpPr>
          <p:spPr>
            <a:xfrm>
              <a:off x="377775" y="8781671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FFBB0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6" name="Google Shape;76;p13"/>
            <p:cNvCxnSpPr/>
            <p:nvPr/>
          </p:nvCxnSpPr>
          <p:spPr>
            <a:xfrm>
              <a:off x="377775" y="9038276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B0A6A5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77" name="Google Shape;77;p13"/>
            <p:cNvCxnSpPr/>
            <p:nvPr/>
          </p:nvCxnSpPr>
          <p:spPr>
            <a:xfrm>
              <a:off x="377775" y="9294882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27AFC9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8" name="Google Shape;78;p13"/>
            <p:cNvCxnSpPr/>
            <p:nvPr/>
          </p:nvCxnSpPr>
          <p:spPr>
            <a:xfrm>
              <a:off x="377775" y="9551488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FFBB0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9" name="Google Shape;79;p13"/>
            <p:cNvCxnSpPr/>
            <p:nvPr/>
          </p:nvCxnSpPr>
          <p:spPr>
            <a:xfrm>
              <a:off x="377775" y="9808094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B0A6A5"/>
              </a:solidFill>
              <a:prstDash val="dash"/>
              <a:round/>
              <a:headEnd len="med" w="med" type="none"/>
              <a:tailEnd len="med" w="med" type="none"/>
            </a:ln>
          </p:spPr>
        </p:cxnSp>
        <p:cxnSp>
          <p:nvCxnSpPr>
            <p:cNvPr id="80" name="Google Shape;80;p13"/>
            <p:cNvCxnSpPr/>
            <p:nvPr/>
          </p:nvCxnSpPr>
          <p:spPr>
            <a:xfrm>
              <a:off x="377775" y="10064700"/>
              <a:ext cx="6828600" cy="0"/>
            </a:xfrm>
            <a:prstGeom prst="straightConnector1">
              <a:avLst/>
            </a:prstGeom>
            <a:noFill/>
            <a:ln cap="flat" cmpd="sng" w="19050">
              <a:solidFill>
                <a:srgbClr val="FFBB0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