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Cookie"/>
      <p:regular r:id="rId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4592">
          <p15:clr>
            <a:srgbClr val="A4A3A4"/>
          </p15:clr>
        </p15:guide>
        <p15:guide id="2" pos="17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592"/>
        <p:guide pos="17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Cookie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251724" y="404100"/>
            <a:ext cx="7287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rgbClr val="4A671E"/>
                </a:solidFill>
                <a:latin typeface="Cookie"/>
                <a:ea typeface="Cookie"/>
                <a:cs typeface="Cookie"/>
                <a:sym typeface="Cookie"/>
              </a:rPr>
              <a:t>Name:</a:t>
            </a:r>
            <a:endParaRPr sz="2800">
              <a:solidFill>
                <a:srgbClr val="4A671E"/>
              </a:solidFill>
              <a:latin typeface="Cookie"/>
              <a:ea typeface="Cookie"/>
              <a:cs typeface="Cookie"/>
              <a:sym typeface="Cookie"/>
            </a:endParaRPr>
          </a:p>
        </p:txBody>
      </p:sp>
      <p:cxnSp>
        <p:nvCxnSpPr>
          <p:cNvPr id="55" name="Google Shape;55;p13"/>
          <p:cNvCxnSpPr/>
          <p:nvPr/>
        </p:nvCxnSpPr>
        <p:spPr>
          <a:xfrm>
            <a:off x="1066800" y="733475"/>
            <a:ext cx="2662800" cy="0"/>
          </a:xfrm>
          <a:prstGeom prst="straightConnector1">
            <a:avLst/>
          </a:prstGeom>
          <a:noFill/>
          <a:ln cap="flat" cmpd="sng" w="19050">
            <a:solidFill>
              <a:srgbClr val="F2073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56" name="Google Shape;56;p13"/>
          <p:cNvSpPr txBox="1"/>
          <p:nvPr/>
        </p:nvSpPr>
        <p:spPr>
          <a:xfrm>
            <a:off x="5088474" y="404100"/>
            <a:ext cx="7287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rgbClr val="4A671E"/>
                </a:solidFill>
                <a:latin typeface="Cookie"/>
                <a:ea typeface="Cookie"/>
                <a:cs typeface="Cookie"/>
                <a:sym typeface="Cookie"/>
              </a:rPr>
              <a:t>Date:</a:t>
            </a:r>
            <a:endParaRPr sz="2800">
              <a:solidFill>
                <a:srgbClr val="4A671E"/>
              </a:solidFill>
              <a:latin typeface="Cookie"/>
              <a:ea typeface="Cookie"/>
              <a:cs typeface="Cookie"/>
              <a:sym typeface="Cookie"/>
            </a:endParaRPr>
          </a:p>
        </p:txBody>
      </p:sp>
      <p:cxnSp>
        <p:nvCxnSpPr>
          <p:cNvPr id="57" name="Google Shape;57;p13"/>
          <p:cNvCxnSpPr/>
          <p:nvPr/>
        </p:nvCxnSpPr>
        <p:spPr>
          <a:xfrm>
            <a:off x="5853100" y="733475"/>
            <a:ext cx="1438200" cy="0"/>
          </a:xfrm>
          <a:prstGeom prst="straightConnector1">
            <a:avLst/>
          </a:prstGeom>
          <a:noFill/>
          <a:ln cap="flat" cmpd="sng" w="19050">
            <a:solidFill>
              <a:srgbClr val="F2073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8" name="Google Shape;58;p13"/>
          <p:cNvCxnSpPr/>
          <p:nvPr/>
        </p:nvCxnSpPr>
        <p:spPr>
          <a:xfrm>
            <a:off x="276225" y="1185875"/>
            <a:ext cx="7020000" cy="0"/>
          </a:xfrm>
          <a:prstGeom prst="straightConnector1">
            <a:avLst/>
          </a:prstGeom>
          <a:noFill/>
          <a:ln cap="flat" cmpd="sng" w="19050">
            <a:solidFill>
              <a:srgbClr val="4A671E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9" name="Google Shape;59;p13"/>
          <p:cNvCxnSpPr/>
          <p:nvPr/>
        </p:nvCxnSpPr>
        <p:spPr>
          <a:xfrm>
            <a:off x="276225" y="1436876"/>
            <a:ext cx="7020000" cy="0"/>
          </a:xfrm>
          <a:prstGeom prst="straightConnector1">
            <a:avLst/>
          </a:prstGeom>
          <a:noFill/>
          <a:ln cap="flat" cmpd="sng" w="19050">
            <a:solidFill>
              <a:srgbClr val="F2073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0" name="Google Shape;60;p13"/>
          <p:cNvCxnSpPr/>
          <p:nvPr/>
        </p:nvCxnSpPr>
        <p:spPr>
          <a:xfrm>
            <a:off x="276225" y="1687877"/>
            <a:ext cx="7020000" cy="0"/>
          </a:xfrm>
          <a:prstGeom prst="straightConnector1">
            <a:avLst/>
          </a:prstGeom>
          <a:noFill/>
          <a:ln cap="flat" cmpd="sng" w="19050">
            <a:solidFill>
              <a:srgbClr val="4A671E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1" name="Google Shape;61;p13"/>
          <p:cNvCxnSpPr/>
          <p:nvPr/>
        </p:nvCxnSpPr>
        <p:spPr>
          <a:xfrm>
            <a:off x="276225" y="1938878"/>
            <a:ext cx="7020000" cy="0"/>
          </a:xfrm>
          <a:prstGeom prst="straightConnector1">
            <a:avLst/>
          </a:prstGeom>
          <a:noFill/>
          <a:ln cap="flat" cmpd="sng" w="19050">
            <a:solidFill>
              <a:srgbClr val="F2073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2" name="Google Shape;62;p13"/>
          <p:cNvCxnSpPr/>
          <p:nvPr/>
        </p:nvCxnSpPr>
        <p:spPr>
          <a:xfrm>
            <a:off x="276225" y="2189879"/>
            <a:ext cx="7020000" cy="0"/>
          </a:xfrm>
          <a:prstGeom prst="straightConnector1">
            <a:avLst/>
          </a:prstGeom>
          <a:noFill/>
          <a:ln cap="flat" cmpd="sng" w="19050">
            <a:solidFill>
              <a:srgbClr val="4A671E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3" name="Google Shape;63;p13"/>
          <p:cNvCxnSpPr/>
          <p:nvPr/>
        </p:nvCxnSpPr>
        <p:spPr>
          <a:xfrm>
            <a:off x="276225" y="2440880"/>
            <a:ext cx="7020000" cy="0"/>
          </a:xfrm>
          <a:prstGeom prst="straightConnector1">
            <a:avLst/>
          </a:prstGeom>
          <a:noFill/>
          <a:ln cap="flat" cmpd="sng" w="19050">
            <a:solidFill>
              <a:srgbClr val="F2073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4" name="Google Shape;64;p13"/>
          <p:cNvCxnSpPr/>
          <p:nvPr/>
        </p:nvCxnSpPr>
        <p:spPr>
          <a:xfrm>
            <a:off x="276225" y="2691881"/>
            <a:ext cx="7020000" cy="0"/>
          </a:xfrm>
          <a:prstGeom prst="straightConnector1">
            <a:avLst/>
          </a:prstGeom>
          <a:noFill/>
          <a:ln cap="flat" cmpd="sng" w="19050">
            <a:solidFill>
              <a:srgbClr val="4A671E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5" name="Google Shape;65;p13"/>
          <p:cNvCxnSpPr/>
          <p:nvPr/>
        </p:nvCxnSpPr>
        <p:spPr>
          <a:xfrm>
            <a:off x="276225" y="2942882"/>
            <a:ext cx="7020000" cy="0"/>
          </a:xfrm>
          <a:prstGeom prst="straightConnector1">
            <a:avLst/>
          </a:prstGeom>
          <a:noFill/>
          <a:ln cap="flat" cmpd="sng" w="19050">
            <a:solidFill>
              <a:srgbClr val="F2073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6" name="Google Shape;66;p13"/>
          <p:cNvCxnSpPr/>
          <p:nvPr/>
        </p:nvCxnSpPr>
        <p:spPr>
          <a:xfrm>
            <a:off x="276225" y="3193883"/>
            <a:ext cx="7020000" cy="0"/>
          </a:xfrm>
          <a:prstGeom prst="straightConnector1">
            <a:avLst/>
          </a:prstGeom>
          <a:noFill/>
          <a:ln cap="flat" cmpd="sng" w="19050">
            <a:solidFill>
              <a:srgbClr val="4A671E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7" name="Google Shape;67;p13"/>
          <p:cNvCxnSpPr/>
          <p:nvPr/>
        </p:nvCxnSpPr>
        <p:spPr>
          <a:xfrm>
            <a:off x="276225" y="3444884"/>
            <a:ext cx="7020000" cy="0"/>
          </a:xfrm>
          <a:prstGeom prst="straightConnector1">
            <a:avLst/>
          </a:prstGeom>
          <a:noFill/>
          <a:ln cap="flat" cmpd="sng" w="19050">
            <a:solidFill>
              <a:srgbClr val="F2073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8" name="Google Shape;68;p13"/>
          <p:cNvCxnSpPr/>
          <p:nvPr/>
        </p:nvCxnSpPr>
        <p:spPr>
          <a:xfrm>
            <a:off x="276225" y="3695885"/>
            <a:ext cx="7020000" cy="0"/>
          </a:xfrm>
          <a:prstGeom prst="straightConnector1">
            <a:avLst/>
          </a:prstGeom>
          <a:noFill/>
          <a:ln cap="flat" cmpd="sng" w="19050">
            <a:solidFill>
              <a:srgbClr val="4A671E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9" name="Google Shape;69;p13"/>
          <p:cNvCxnSpPr/>
          <p:nvPr/>
        </p:nvCxnSpPr>
        <p:spPr>
          <a:xfrm>
            <a:off x="276225" y="3946886"/>
            <a:ext cx="7020000" cy="0"/>
          </a:xfrm>
          <a:prstGeom prst="straightConnector1">
            <a:avLst/>
          </a:prstGeom>
          <a:noFill/>
          <a:ln cap="flat" cmpd="sng" w="19050">
            <a:solidFill>
              <a:srgbClr val="F2073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0" name="Google Shape;70;p13"/>
          <p:cNvCxnSpPr/>
          <p:nvPr/>
        </p:nvCxnSpPr>
        <p:spPr>
          <a:xfrm>
            <a:off x="276225" y="4197887"/>
            <a:ext cx="7020000" cy="0"/>
          </a:xfrm>
          <a:prstGeom prst="straightConnector1">
            <a:avLst/>
          </a:prstGeom>
          <a:noFill/>
          <a:ln cap="flat" cmpd="sng" w="19050">
            <a:solidFill>
              <a:srgbClr val="4A671E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1" name="Google Shape;71;p13"/>
          <p:cNvCxnSpPr/>
          <p:nvPr/>
        </p:nvCxnSpPr>
        <p:spPr>
          <a:xfrm>
            <a:off x="276225" y="4448888"/>
            <a:ext cx="7020000" cy="0"/>
          </a:xfrm>
          <a:prstGeom prst="straightConnector1">
            <a:avLst/>
          </a:prstGeom>
          <a:noFill/>
          <a:ln cap="flat" cmpd="sng" w="19050">
            <a:solidFill>
              <a:srgbClr val="F2073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2" name="Google Shape;72;p13"/>
          <p:cNvCxnSpPr/>
          <p:nvPr/>
        </p:nvCxnSpPr>
        <p:spPr>
          <a:xfrm>
            <a:off x="276225" y="4699889"/>
            <a:ext cx="7020000" cy="0"/>
          </a:xfrm>
          <a:prstGeom prst="straightConnector1">
            <a:avLst/>
          </a:prstGeom>
          <a:noFill/>
          <a:ln cap="flat" cmpd="sng" w="19050">
            <a:solidFill>
              <a:srgbClr val="4A671E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3" name="Google Shape;73;p13"/>
          <p:cNvCxnSpPr/>
          <p:nvPr/>
        </p:nvCxnSpPr>
        <p:spPr>
          <a:xfrm>
            <a:off x="276225" y="4950890"/>
            <a:ext cx="7020000" cy="0"/>
          </a:xfrm>
          <a:prstGeom prst="straightConnector1">
            <a:avLst/>
          </a:prstGeom>
          <a:noFill/>
          <a:ln cap="flat" cmpd="sng" w="19050">
            <a:solidFill>
              <a:srgbClr val="F2073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4" name="Google Shape;74;p13"/>
          <p:cNvCxnSpPr/>
          <p:nvPr/>
        </p:nvCxnSpPr>
        <p:spPr>
          <a:xfrm>
            <a:off x="276225" y="5201891"/>
            <a:ext cx="7020000" cy="0"/>
          </a:xfrm>
          <a:prstGeom prst="straightConnector1">
            <a:avLst/>
          </a:prstGeom>
          <a:noFill/>
          <a:ln cap="flat" cmpd="sng" w="19050">
            <a:solidFill>
              <a:srgbClr val="4A671E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5" name="Google Shape;75;p13"/>
          <p:cNvCxnSpPr/>
          <p:nvPr/>
        </p:nvCxnSpPr>
        <p:spPr>
          <a:xfrm>
            <a:off x="276225" y="5452892"/>
            <a:ext cx="7020000" cy="0"/>
          </a:xfrm>
          <a:prstGeom prst="straightConnector1">
            <a:avLst/>
          </a:prstGeom>
          <a:noFill/>
          <a:ln cap="flat" cmpd="sng" w="19050">
            <a:solidFill>
              <a:srgbClr val="F2073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6" name="Google Shape;76;p13"/>
          <p:cNvCxnSpPr/>
          <p:nvPr/>
        </p:nvCxnSpPr>
        <p:spPr>
          <a:xfrm>
            <a:off x="276225" y="5703893"/>
            <a:ext cx="7020000" cy="0"/>
          </a:xfrm>
          <a:prstGeom prst="straightConnector1">
            <a:avLst/>
          </a:prstGeom>
          <a:noFill/>
          <a:ln cap="flat" cmpd="sng" w="19050">
            <a:solidFill>
              <a:srgbClr val="4A671E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7" name="Google Shape;77;p13"/>
          <p:cNvCxnSpPr/>
          <p:nvPr/>
        </p:nvCxnSpPr>
        <p:spPr>
          <a:xfrm>
            <a:off x="276225" y="5954894"/>
            <a:ext cx="7020000" cy="0"/>
          </a:xfrm>
          <a:prstGeom prst="straightConnector1">
            <a:avLst/>
          </a:prstGeom>
          <a:noFill/>
          <a:ln cap="flat" cmpd="sng" w="19050">
            <a:solidFill>
              <a:srgbClr val="F2073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8" name="Google Shape;78;p13"/>
          <p:cNvCxnSpPr/>
          <p:nvPr/>
        </p:nvCxnSpPr>
        <p:spPr>
          <a:xfrm>
            <a:off x="276225" y="6205895"/>
            <a:ext cx="7020000" cy="0"/>
          </a:xfrm>
          <a:prstGeom prst="straightConnector1">
            <a:avLst/>
          </a:prstGeom>
          <a:noFill/>
          <a:ln cap="flat" cmpd="sng" w="19050">
            <a:solidFill>
              <a:srgbClr val="4A671E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79" name="Google Shape;79;p13"/>
          <p:cNvCxnSpPr/>
          <p:nvPr/>
        </p:nvCxnSpPr>
        <p:spPr>
          <a:xfrm>
            <a:off x="276225" y="6456896"/>
            <a:ext cx="7020000" cy="0"/>
          </a:xfrm>
          <a:prstGeom prst="straightConnector1">
            <a:avLst/>
          </a:prstGeom>
          <a:noFill/>
          <a:ln cap="flat" cmpd="sng" w="19050">
            <a:solidFill>
              <a:srgbClr val="F2073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0" name="Google Shape;80;p13"/>
          <p:cNvCxnSpPr/>
          <p:nvPr/>
        </p:nvCxnSpPr>
        <p:spPr>
          <a:xfrm>
            <a:off x="276225" y="6707897"/>
            <a:ext cx="7020000" cy="0"/>
          </a:xfrm>
          <a:prstGeom prst="straightConnector1">
            <a:avLst/>
          </a:prstGeom>
          <a:noFill/>
          <a:ln cap="flat" cmpd="sng" w="19050">
            <a:solidFill>
              <a:srgbClr val="4A671E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1" name="Google Shape;81;p13"/>
          <p:cNvCxnSpPr/>
          <p:nvPr/>
        </p:nvCxnSpPr>
        <p:spPr>
          <a:xfrm>
            <a:off x="276225" y="6958898"/>
            <a:ext cx="7020000" cy="0"/>
          </a:xfrm>
          <a:prstGeom prst="straightConnector1">
            <a:avLst/>
          </a:prstGeom>
          <a:noFill/>
          <a:ln cap="flat" cmpd="sng" w="19050">
            <a:solidFill>
              <a:srgbClr val="F2073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2" name="Google Shape;82;p13"/>
          <p:cNvCxnSpPr/>
          <p:nvPr/>
        </p:nvCxnSpPr>
        <p:spPr>
          <a:xfrm>
            <a:off x="276225" y="7209899"/>
            <a:ext cx="7020000" cy="0"/>
          </a:xfrm>
          <a:prstGeom prst="straightConnector1">
            <a:avLst/>
          </a:prstGeom>
          <a:noFill/>
          <a:ln cap="flat" cmpd="sng" w="19050">
            <a:solidFill>
              <a:srgbClr val="4A671E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3" name="Google Shape;83;p13"/>
          <p:cNvCxnSpPr/>
          <p:nvPr/>
        </p:nvCxnSpPr>
        <p:spPr>
          <a:xfrm>
            <a:off x="276225" y="7460900"/>
            <a:ext cx="7020000" cy="0"/>
          </a:xfrm>
          <a:prstGeom prst="straightConnector1">
            <a:avLst/>
          </a:prstGeom>
          <a:noFill/>
          <a:ln cap="flat" cmpd="sng" w="19050">
            <a:solidFill>
              <a:srgbClr val="F2073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4" name="Google Shape;84;p13"/>
          <p:cNvCxnSpPr/>
          <p:nvPr/>
        </p:nvCxnSpPr>
        <p:spPr>
          <a:xfrm>
            <a:off x="276225" y="7711901"/>
            <a:ext cx="7020000" cy="0"/>
          </a:xfrm>
          <a:prstGeom prst="straightConnector1">
            <a:avLst/>
          </a:prstGeom>
          <a:noFill/>
          <a:ln cap="flat" cmpd="sng" w="19050">
            <a:solidFill>
              <a:srgbClr val="4A671E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5" name="Google Shape;85;p13"/>
          <p:cNvCxnSpPr/>
          <p:nvPr/>
        </p:nvCxnSpPr>
        <p:spPr>
          <a:xfrm>
            <a:off x="276225" y="7962902"/>
            <a:ext cx="7020000" cy="0"/>
          </a:xfrm>
          <a:prstGeom prst="straightConnector1">
            <a:avLst/>
          </a:prstGeom>
          <a:noFill/>
          <a:ln cap="flat" cmpd="sng" w="19050">
            <a:solidFill>
              <a:srgbClr val="F2073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6" name="Google Shape;86;p13"/>
          <p:cNvCxnSpPr/>
          <p:nvPr/>
        </p:nvCxnSpPr>
        <p:spPr>
          <a:xfrm>
            <a:off x="276225" y="8213903"/>
            <a:ext cx="7020000" cy="0"/>
          </a:xfrm>
          <a:prstGeom prst="straightConnector1">
            <a:avLst/>
          </a:prstGeom>
          <a:noFill/>
          <a:ln cap="flat" cmpd="sng" w="19050">
            <a:solidFill>
              <a:srgbClr val="4A671E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7" name="Google Shape;87;p13"/>
          <p:cNvCxnSpPr/>
          <p:nvPr/>
        </p:nvCxnSpPr>
        <p:spPr>
          <a:xfrm>
            <a:off x="276225" y="8464904"/>
            <a:ext cx="7020000" cy="0"/>
          </a:xfrm>
          <a:prstGeom prst="straightConnector1">
            <a:avLst/>
          </a:prstGeom>
          <a:noFill/>
          <a:ln cap="flat" cmpd="sng" w="19050">
            <a:solidFill>
              <a:srgbClr val="F2073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8" name="Google Shape;88;p13"/>
          <p:cNvCxnSpPr/>
          <p:nvPr/>
        </p:nvCxnSpPr>
        <p:spPr>
          <a:xfrm>
            <a:off x="276225" y="8715905"/>
            <a:ext cx="7020000" cy="0"/>
          </a:xfrm>
          <a:prstGeom prst="straightConnector1">
            <a:avLst/>
          </a:prstGeom>
          <a:noFill/>
          <a:ln cap="flat" cmpd="sng" w="19050">
            <a:solidFill>
              <a:srgbClr val="4A671E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89" name="Google Shape;89;p13"/>
          <p:cNvCxnSpPr/>
          <p:nvPr/>
        </p:nvCxnSpPr>
        <p:spPr>
          <a:xfrm>
            <a:off x="276225" y="8966906"/>
            <a:ext cx="7020000" cy="0"/>
          </a:xfrm>
          <a:prstGeom prst="straightConnector1">
            <a:avLst/>
          </a:prstGeom>
          <a:noFill/>
          <a:ln cap="flat" cmpd="sng" w="19050">
            <a:solidFill>
              <a:srgbClr val="F2073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0" name="Google Shape;90;p13"/>
          <p:cNvCxnSpPr/>
          <p:nvPr/>
        </p:nvCxnSpPr>
        <p:spPr>
          <a:xfrm>
            <a:off x="276225" y="9217907"/>
            <a:ext cx="7020000" cy="0"/>
          </a:xfrm>
          <a:prstGeom prst="straightConnector1">
            <a:avLst/>
          </a:prstGeom>
          <a:noFill/>
          <a:ln cap="flat" cmpd="sng" w="19050">
            <a:solidFill>
              <a:srgbClr val="4A671E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1" name="Google Shape;91;p13"/>
          <p:cNvCxnSpPr/>
          <p:nvPr/>
        </p:nvCxnSpPr>
        <p:spPr>
          <a:xfrm>
            <a:off x="276225" y="10953775"/>
            <a:ext cx="70200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2" name="Google Shape;92;p13"/>
          <p:cNvCxnSpPr/>
          <p:nvPr/>
        </p:nvCxnSpPr>
        <p:spPr>
          <a:xfrm>
            <a:off x="276225" y="9468908"/>
            <a:ext cx="7020000" cy="0"/>
          </a:xfrm>
          <a:prstGeom prst="straightConnector1">
            <a:avLst/>
          </a:prstGeom>
          <a:noFill/>
          <a:ln cap="flat" cmpd="sng" w="19050">
            <a:solidFill>
              <a:srgbClr val="F2073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3" name="Google Shape;93;p13"/>
          <p:cNvCxnSpPr/>
          <p:nvPr/>
        </p:nvCxnSpPr>
        <p:spPr>
          <a:xfrm>
            <a:off x="276225" y="9719909"/>
            <a:ext cx="7020000" cy="0"/>
          </a:xfrm>
          <a:prstGeom prst="straightConnector1">
            <a:avLst/>
          </a:prstGeom>
          <a:noFill/>
          <a:ln cap="flat" cmpd="sng" w="19050">
            <a:solidFill>
              <a:srgbClr val="4A671E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4" name="Google Shape;94;p13"/>
          <p:cNvCxnSpPr/>
          <p:nvPr/>
        </p:nvCxnSpPr>
        <p:spPr>
          <a:xfrm>
            <a:off x="276225" y="9970910"/>
            <a:ext cx="7020000" cy="0"/>
          </a:xfrm>
          <a:prstGeom prst="straightConnector1">
            <a:avLst/>
          </a:prstGeom>
          <a:noFill/>
          <a:ln cap="flat" cmpd="sng" w="19050">
            <a:solidFill>
              <a:srgbClr val="F2073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95" name="Google Shape;95;p13"/>
          <p:cNvCxnSpPr/>
          <p:nvPr/>
        </p:nvCxnSpPr>
        <p:spPr>
          <a:xfrm>
            <a:off x="276225" y="10221911"/>
            <a:ext cx="7020000" cy="0"/>
          </a:xfrm>
          <a:prstGeom prst="straightConnector1">
            <a:avLst/>
          </a:prstGeom>
          <a:noFill/>
          <a:ln cap="flat" cmpd="sng" w="19050">
            <a:solidFill>
              <a:srgbClr val="4A671E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