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10692000" cx="7560000"/>
  <p:notesSz cx="6858000" cy="9144000"/>
  <p:embeddedFontLst>
    <p:embeddedFont>
      <p:font typeface="Sour Gummy"/>
      <p:regular r:id="rId6"/>
      <p:bold r:id="rId7"/>
      <p:italic r:id="rId8"/>
      <p:boldItalic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SourGummy-boldItalic.fntdata"/><Relationship Id="rId5" Type="http://schemas.openxmlformats.org/officeDocument/2006/relationships/slide" Target="slides/slide1.xml"/><Relationship Id="rId6" Type="http://schemas.openxmlformats.org/officeDocument/2006/relationships/font" Target="fonts/SourGummy-regular.fntdata"/><Relationship Id="rId7" Type="http://schemas.openxmlformats.org/officeDocument/2006/relationships/font" Target="fonts/SourGummy-bold.fntdata"/><Relationship Id="rId8" Type="http://schemas.openxmlformats.org/officeDocument/2006/relationships/font" Target="fonts/SourGummy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7.png"/><Relationship Id="rId13" Type="http://schemas.openxmlformats.org/officeDocument/2006/relationships/image" Target="../media/image9.png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5" Type="http://schemas.openxmlformats.org/officeDocument/2006/relationships/image" Target="../media/image13.png"/><Relationship Id="rId1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11.png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Ресурс 7@2x.png"/>
          <p:cNvPicPr preferRelativeResize="0"/>
          <p:nvPr/>
        </p:nvPicPr>
        <p:blipFill rotWithShape="1">
          <a:blip r:embed="rId3">
            <a:alphaModFix/>
          </a:blip>
          <a:srcRect b="8040" l="10456" r="10456" t="8032"/>
          <a:stretch/>
        </p:blipFill>
        <p:spPr>
          <a:xfrm>
            <a:off x="12249" y="31675"/>
            <a:ext cx="7535502" cy="10628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782584" y="8921750"/>
            <a:ext cx="6094405" cy="897925"/>
            <a:chOff x="796800" y="8845550"/>
            <a:chExt cx="6094405" cy="897925"/>
          </a:xfrm>
        </p:grpSpPr>
        <p:pic>
          <p:nvPicPr>
            <p:cNvPr id="56" name="Google Shape;56;p13" title="Ресурс 13@2x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977695" y="9170887"/>
              <a:ext cx="4913510" cy="2472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 title="Ресурс 6@2x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96800" y="8845550"/>
              <a:ext cx="948522" cy="8979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8" name="Google Shape;58;p13"/>
          <p:cNvGrpSpPr/>
          <p:nvPr/>
        </p:nvGrpSpPr>
        <p:grpSpPr>
          <a:xfrm>
            <a:off x="700609" y="1663330"/>
            <a:ext cx="6173210" cy="945795"/>
            <a:chOff x="714825" y="1587130"/>
            <a:chExt cx="6173210" cy="945795"/>
          </a:xfrm>
        </p:grpSpPr>
        <p:pic>
          <p:nvPicPr>
            <p:cNvPr id="59" name="Google Shape;59;p13" title="Ресурс 1@2x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14825" y="1587130"/>
              <a:ext cx="1009725" cy="9457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 title="Ресурс 8@2x.png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980865" y="2051112"/>
              <a:ext cx="4907170" cy="2472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1" name="Google Shape;61;p13"/>
          <p:cNvGrpSpPr/>
          <p:nvPr/>
        </p:nvGrpSpPr>
        <p:grpSpPr>
          <a:xfrm>
            <a:off x="721383" y="3140991"/>
            <a:ext cx="6152435" cy="795159"/>
            <a:chOff x="735600" y="3064791"/>
            <a:chExt cx="6152435" cy="795159"/>
          </a:xfrm>
        </p:grpSpPr>
        <p:pic>
          <p:nvPicPr>
            <p:cNvPr id="62" name="Google Shape;62;p13" title="Ресурс 2@2x.png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735600" y="3064791"/>
              <a:ext cx="1009725" cy="7951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3" title="Ресурс 9@2x.png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980865" y="3331902"/>
              <a:ext cx="4907170" cy="2472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4" name="Google Shape;64;p13"/>
          <p:cNvGrpSpPr/>
          <p:nvPr/>
        </p:nvGrpSpPr>
        <p:grpSpPr>
          <a:xfrm>
            <a:off x="767334" y="4388956"/>
            <a:ext cx="6106485" cy="1046744"/>
            <a:chOff x="781550" y="4312756"/>
            <a:chExt cx="6106485" cy="1046744"/>
          </a:xfrm>
        </p:grpSpPr>
        <p:pic>
          <p:nvPicPr>
            <p:cNvPr id="65" name="Google Shape;65;p13" title="Ресурс 3@2x.png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781550" y="4312756"/>
              <a:ext cx="963775" cy="10467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13" title="Ресурс 10@2x.png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1980865" y="4553502"/>
              <a:ext cx="4907170" cy="60864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7" name="Google Shape;67;p13"/>
          <p:cNvGrpSpPr/>
          <p:nvPr/>
        </p:nvGrpSpPr>
        <p:grpSpPr>
          <a:xfrm>
            <a:off x="748534" y="5902000"/>
            <a:ext cx="6131624" cy="970100"/>
            <a:chOff x="762750" y="5825800"/>
            <a:chExt cx="6131624" cy="970100"/>
          </a:xfrm>
        </p:grpSpPr>
        <p:pic>
          <p:nvPicPr>
            <p:cNvPr id="68" name="Google Shape;68;p13" title="Ресурс 4@2x.png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762750" y="5825800"/>
              <a:ext cx="1078575" cy="970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13" title="Ресурс 11@2x.png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1974525" y="6051778"/>
              <a:ext cx="4919850" cy="61498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" name="Google Shape;70;p13"/>
          <p:cNvGrpSpPr/>
          <p:nvPr/>
        </p:nvGrpSpPr>
        <p:grpSpPr>
          <a:xfrm>
            <a:off x="664909" y="7435575"/>
            <a:ext cx="6215250" cy="897925"/>
            <a:chOff x="679125" y="7359375"/>
            <a:chExt cx="6215250" cy="897925"/>
          </a:xfrm>
        </p:grpSpPr>
        <p:pic>
          <p:nvPicPr>
            <p:cNvPr id="71" name="Google Shape;71;p13" title="Ресурс 5@2x.png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679125" y="7359375"/>
              <a:ext cx="1139953" cy="897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13" title="Ресурс 12@2x.png"/>
            <p:cNvPicPr preferRelativeResize="0"/>
            <p:nvPr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1974525" y="7564558"/>
              <a:ext cx="4919850" cy="61498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3" name="Google Shape;73;p13"/>
          <p:cNvGrpSpPr/>
          <p:nvPr/>
        </p:nvGrpSpPr>
        <p:grpSpPr>
          <a:xfrm>
            <a:off x="5109145" y="753992"/>
            <a:ext cx="1764945" cy="412845"/>
            <a:chOff x="5108950" y="677805"/>
            <a:chExt cx="1842900" cy="412845"/>
          </a:xfrm>
        </p:grpSpPr>
        <p:cxnSp>
          <p:nvCxnSpPr>
            <p:cNvPr id="74" name="Google Shape;74;p13"/>
            <p:cNvCxnSpPr/>
            <p:nvPr/>
          </p:nvCxnSpPr>
          <p:spPr>
            <a:xfrm>
              <a:off x="5108950" y="1090650"/>
              <a:ext cx="1842900" cy="0"/>
            </a:xfrm>
            <a:prstGeom prst="straightConnector1">
              <a:avLst/>
            </a:prstGeom>
            <a:noFill/>
            <a:ln cap="flat" cmpd="sng" w="19050">
              <a:solidFill>
                <a:srgbClr val="85CB4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5" name="Google Shape;75;p13"/>
            <p:cNvSpPr txBox="1"/>
            <p:nvPr/>
          </p:nvSpPr>
          <p:spPr>
            <a:xfrm>
              <a:off x="5108950" y="677805"/>
              <a:ext cx="184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chemeClr val="dk1"/>
                  </a:solidFill>
                  <a:latin typeface="Sour Gummy"/>
                  <a:ea typeface="Sour Gummy"/>
                  <a:cs typeface="Sour Gummy"/>
                  <a:sym typeface="Sour Gummy"/>
                </a:rPr>
                <a:t>Name:</a:t>
              </a:r>
              <a:endParaRPr sz="1800">
                <a:solidFill>
                  <a:schemeClr val="dk1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</p:grpSp>
      <p:sp>
        <p:nvSpPr>
          <p:cNvPr id="76" name="Google Shape;76;p13"/>
          <p:cNvSpPr txBox="1"/>
          <p:nvPr/>
        </p:nvSpPr>
        <p:spPr>
          <a:xfrm>
            <a:off x="627100" y="540380"/>
            <a:ext cx="4353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Sour Gummy"/>
                <a:ea typeface="Sour Gummy"/>
                <a:cs typeface="Sour Gummy"/>
                <a:sym typeface="Sour Gummy"/>
              </a:rPr>
              <a:t>Trace the Lines</a:t>
            </a:r>
            <a:endParaRPr sz="4600">
              <a:solidFill>
                <a:schemeClr val="dk1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