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Montserrat"/>
      <p:regular r:id="rId6"/>
      <p:bold r:id="rId7"/>
      <p:italic r:id="rId8"/>
      <p:boldItalic r:id="rId9"/>
    </p:embeddedFont>
    <p:embeddedFont>
      <p:font typeface="Montserrat Medium"/>
      <p:regular r:id="rId10"/>
      <p:bold r:id="rId11"/>
      <p:italic r:id="rId12"/>
      <p:boldItalic r:id="rId13"/>
    </p:embeddedFont>
    <p:embeddedFont>
      <p:font typeface="Montserrat Light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Medium-bold.fntdata"/><Relationship Id="rId10" Type="http://schemas.openxmlformats.org/officeDocument/2006/relationships/font" Target="fonts/MontserratMedium-regular.fntdata"/><Relationship Id="rId13" Type="http://schemas.openxmlformats.org/officeDocument/2006/relationships/font" Target="fonts/MontserratMedium-boldItalic.fntdata"/><Relationship Id="rId12" Type="http://schemas.openxmlformats.org/officeDocument/2006/relationships/font" Target="fonts/MontserratMedium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boldItalic.fntdata"/><Relationship Id="rId15" Type="http://schemas.openxmlformats.org/officeDocument/2006/relationships/font" Target="fonts/MontserratLight-bold.fntdata"/><Relationship Id="rId14" Type="http://schemas.openxmlformats.org/officeDocument/2006/relationships/font" Target="fonts/MontserratLight-regular.fntdata"/><Relationship Id="rId17" Type="http://schemas.openxmlformats.org/officeDocument/2006/relationships/font" Target="fonts/MontserratLight-boldItalic.fntdata"/><Relationship Id="rId16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font" Target="fonts/Montserrat-regular.fntdata"/><Relationship Id="rId7" Type="http://schemas.openxmlformats.org/officeDocument/2006/relationships/font" Target="fonts/Montserrat-bold.fntdata"/><Relationship Id="rId8" Type="http://schemas.openxmlformats.org/officeDocument/2006/relationships/font" Target="fonts/Montserrat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309260" y="-4200"/>
            <a:ext cx="6942340" cy="10699500"/>
            <a:chOff x="309260" y="-4200"/>
            <a:chExt cx="6942340" cy="10699500"/>
          </a:xfrm>
        </p:grpSpPr>
        <p:sp>
          <p:nvSpPr>
            <p:cNvPr id="55" name="Google Shape;55;p13"/>
            <p:cNvSpPr/>
            <p:nvPr/>
          </p:nvSpPr>
          <p:spPr>
            <a:xfrm>
              <a:off x="310800" y="346450"/>
              <a:ext cx="6940800" cy="9995100"/>
            </a:xfrm>
            <a:prstGeom prst="round1Rect">
              <a:avLst>
                <a:gd fmla="val 26362" name="adj"/>
              </a:avLst>
            </a:prstGeom>
            <a:noFill/>
            <a:ln cap="flat" cmpd="sng" w="9525">
              <a:solidFill>
                <a:srgbClr val="54555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56" name="Google Shape;56;p13"/>
            <p:cNvCxnSpPr/>
            <p:nvPr/>
          </p:nvCxnSpPr>
          <p:spPr>
            <a:xfrm rot="10800000">
              <a:off x="309260" y="-4200"/>
              <a:ext cx="0" cy="10699500"/>
            </a:xfrm>
            <a:prstGeom prst="straightConnector1">
              <a:avLst/>
            </a:prstGeom>
            <a:noFill/>
            <a:ln cap="flat" cmpd="sng" w="9525">
              <a:solidFill>
                <a:srgbClr val="54555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57" name="Google Shape;57;p13"/>
          <p:cNvGrpSpPr/>
          <p:nvPr/>
        </p:nvGrpSpPr>
        <p:grpSpPr>
          <a:xfrm>
            <a:off x="4373375" y="8387496"/>
            <a:ext cx="3071930" cy="1235850"/>
            <a:chOff x="4373375" y="8387496"/>
            <a:chExt cx="3071930" cy="1235850"/>
          </a:xfrm>
        </p:grpSpPr>
        <p:grpSp>
          <p:nvGrpSpPr>
            <p:cNvPr id="58" name="Google Shape;58;p13"/>
            <p:cNvGrpSpPr/>
            <p:nvPr/>
          </p:nvGrpSpPr>
          <p:grpSpPr>
            <a:xfrm>
              <a:off x="4373375" y="8387496"/>
              <a:ext cx="3071930" cy="370799"/>
              <a:chOff x="4373375" y="8387500"/>
              <a:chExt cx="3071930" cy="379800"/>
            </a:xfrm>
          </p:grpSpPr>
          <p:sp>
            <p:nvSpPr>
              <p:cNvPr id="59" name="Google Shape;59;p13"/>
              <p:cNvSpPr/>
              <p:nvPr/>
            </p:nvSpPr>
            <p:spPr>
              <a:xfrm>
                <a:off x="4373375" y="8397100"/>
                <a:ext cx="3042900" cy="360000"/>
              </a:xfrm>
              <a:prstGeom prst="roundRect">
                <a:avLst>
                  <a:gd fmla="val 50000" name="adj"/>
                </a:avLst>
              </a:prstGeom>
              <a:noFill/>
              <a:ln cap="flat" cmpd="sng" w="9525">
                <a:solidFill>
                  <a:srgbClr val="54555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13"/>
              <p:cNvSpPr/>
              <p:nvPr/>
            </p:nvSpPr>
            <p:spPr>
              <a:xfrm>
                <a:off x="7256305" y="8387500"/>
                <a:ext cx="189000" cy="3798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1" name="Google Shape;61;p13"/>
            <p:cNvGrpSpPr/>
            <p:nvPr/>
          </p:nvGrpSpPr>
          <p:grpSpPr>
            <a:xfrm>
              <a:off x="4373375" y="8820021"/>
              <a:ext cx="3071930" cy="370799"/>
              <a:chOff x="4373375" y="8387500"/>
              <a:chExt cx="3071930" cy="379800"/>
            </a:xfrm>
          </p:grpSpPr>
          <p:sp>
            <p:nvSpPr>
              <p:cNvPr id="62" name="Google Shape;62;p13"/>
              <p:cNvSpPr/>
              <p:nvPr/>
            </p:nvSpPr>
            <p:spPr>
              <a:xfrm>
                <a:off x="4373375" y="8397100"/>
                <a:ext cx="3042900" cy="360000"/>
              </a:xfrm>
              <a:prstGeom prst="roundRect">
                <a:avLst>
                  <a:gd fmla="val 50000" name="adj"/>
                </a:avLst>
              </a:prstGeom>
              <a:noFill/>
              <a:ln cap="flat" cmpd="sng" w="9525">
                <a:solidFill>
                  <a:srgbClr val="54555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3" name="Google Shape;63;p13"/>
              <p:cNvSpPr/>
              <p:nvPr/>
            </p:nvSpPr>
            <p:spPr>
              <a:xfrm>
                <a:off x="7256305" y="8387500"/>
                <a:ext cx="189000" cy="3798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4" name="Google Shape;64;p13"/>
            <p:cNvGrpSpPr/>
            <p:nvPr/>
          </p:nvGrpSpPr>
          <p:grpSpPr>
            <a:xfrm>
              <a:off x="4373375" y="9252547"/>
              <a:ext cx="3071930" cy="370799"/>
              <a:chOff x="4373375" y="8387500"/>
              <a:chExt cx="3071930" cy="379800"/>
            </a:xfrm>
          </p:grpSpPr>
          <p:sp>
            <p:nvSpPr>
              <p:cNvPr id="65" name="Google Shape;65;p13"/>
              <p:cNvSpPr/>
              <p:nvPr/>
            </p:nvSpPr>
            <p:spPr>
              <a:xfrm>
                <a:off x="4373375" y="8397100"/>
                <a:ext cx="3042900" cy="360000"/>
              </a:xfrm>
              <a:prstGeom prst="roundRect">
                <a:avLst>
                  <a:gd fmla="val 50000" name="adj"/>
                </a:avLst>
              </a:prstGeom>
              <a:noFill/>
              <a:ln cap="flat" cmpd="sng" w="9525">
                <a:solidFill>
                  <a:srgbClr val="54555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13"/>
              <p:cNvSpPr/>
              <p:nvPr/>
            </p:nvSpPr>
            <p:spPr>
              <a:xfrm>
                <a:off x="7256305" y="8387500"/>
                <a:ext cx="189000" cy="3798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67" name="Google Shape;67;p13"/>
            <p:cNvSpPr txBox="1"/>
            <p:nvPr/>
          </p:nvSpPr>
          <p:spPr>
            <a:xfrm>
              <a:off x="4895400" y="8495950"/>
              <a:ext cx="2277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2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jm@horizonartacademy.ltd</a:t>
              </a:r>
              <a:endParaRPr sz="10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endParaRPr>
            </a:p>
          </p:txBody>
        </p:sp>
        <p:sp>
          <p:nvSpPr>
            <p:cNvPr id="68" name="Google Shape;68;p13"/>
            <p:cNvSpPr txBox="1"/>
            <p:nvPr/>
          </p:nvSpPr>
          <p:spPr>
            <a:xfrm>
              <a:off x="4895400" y="8928475"/>
              <a:ext cx="2277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2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(123) 456-7890, (123) 456-7890</a:t>
              </a:r>
              <a:endParaRPr sz="10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endParaRPr>
            </a:p>
          </p:txBody>
        </p:sp>
        <p:sp>
          <p:nvSpPr>
            <p:cNvPr id="69" name="Google Shape;69;p13"/>
            <p:cNvSpPr txBox="1"/>
            <p:nvPr/>
          </p:nvSpPr>
          <p:spPr>
            <a:xfrm>
              <a:off x="4895400" y="9361000"/>
              <a:ext cx="2277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000">
                  <a:solidFill>
                    <a:schemeClr val="dk2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445 Grove Street, Denver, CO 80203</a:t>
              </a:r>
              <a:endParaRPr sz="1000">
                <a:solidFill>
                  <a:schemeClr val="dk2"/>
                </a:solidFill>
                <a:latin typeface="Montserrat Light"/>
                <a:ea typeface="Montserrat Light"/>
                <a:cs typeface="Montserrat Light"/>
                <a:sym typeface="Montserrat Light"/>
              </a:endParaRPr>
            </a:p>
          </p:txBody>
        </p:sp>
        <p:pic>
          <p:nvPicPr>
            <p:cNvPr id="70" name="Google Shape;70;p13" title="Ресурс 1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544095" y="8473525"/>
              <a:ext cx="239675" cy="1997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1" name="Google Shape;71;p13" title="Ресурс 2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556111" y="8902225"/>
              <a:ext cx="215644" cy="2226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Google Shape;72;p13" title="Ресурс 3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4584858" y="9330175"/>
              <a:ext cx="158150" cy="2226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3" name="Google Shape;73;p13"/>
          <p:cNvSpPr txBox="1"/>
          <p:nvPr/>
        </p:nvSpPr>
        <p:spPr>
          <a:xfrm>
            <a:off x="654931" y="829691"/>
            <a:ext cx="37548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54555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Letter of</a:t>
            </a:r>
            <a:endParaRPr sz="2500">
              <a:solidFill>
                <a:srgbClr val="54555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545554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Recommendation</a:t>
            </a:r>
            <a:endParaRPr sz="2500">
              <a:solidFill>
                <a:srgbClr val="545554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678547" y="2057703"/>
            <a:ext cx="3754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545554"/>
                </a:solidFill>
                <a:latin typeface="Montserrat"/>
                <a:ea typeface="Montserrat"/>
                <a:cs typeface="Montserrat"/>
                <a:sym typeface="Montserrat"/>
              </a:rPr>
              <a:t>Natalie Brooks</a:t>
            </a:r>
            <a:endParaRPr b="1" sz="1000">
              <a:solidFill>
                <a:srgbClr val="54555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45554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Creative Director</a:t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45554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Visionary Spark Studio</a:t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45554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57 Bloomfield Avenue</a:t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45554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Denver, Colorado 80202</a:t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678547" y="3207003"/>
            <a:ext cx="37548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545554"/>
                </a:solidFill>
                <a:latin typeface="Montserrat"/>
                <a:ea typeface="Montserrat"/>
                <a:cs typeface="Montserrat"/>
                <a:sym typeface="Montserrat"/>
              </a:rPr>
              <a:t>Ms. Natalie Brooks:</a:t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678552" y="3586800"/>
            <a:ext cx="6106200" cy="30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45554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It is my pleasure to write this letter of recommendation for Olivia Turner, with whom I have worked closely for the past three years at Horizon Art Academy, where I serve as Head of Curriculum. Olivia joined our team as an art instructor and quickly distinguished herself through her creativity, dedication, and outstanding rapport with students and colleagues alike.</a:t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45554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Throughout her time with us, Olivia consistently demonstrated an extraordinary ability to inspire young minds through innovative lesson planning and a deep understanding of artistic expression. One notable instance was when she organized a student-led mural project, which not only improved school engagement but also became a focal point of community pride. Her initiative turned a simple assignment into a lasting impact, showcasing her leadership and collaborative skills.</a:t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45554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 conclusion, Olivia is a highly capable, passionate, and reliable professional. Her enthusiasm, adaptability, and integrity make her an excellent candidate for any creative leadership role. I wholeheartedly recommend her and am available if you require any further insight regarding her qualifications or experience.</a:t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678549" y="8358607"/>
            <a:ext cx="2458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45554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Warm regards,</a:t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678549" y="9305182"/>
            <a:ext cx="24582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545554"/>
                </a:solidFill>
                <a:latin typeface="Montserrat"/>
                <a:ea typeface="Montserrat"/>
                <a:cs typeface="Montserrat"/>
                <a:sym typeface="Montserrat"/>
              </a:rPr>
              <a:t>Jonathan Meyers</a:t>
            </a:r>
            <a:endParaRPr b="1" sz="1000">
              <a:solidFill>
                <a:srgbClr val="545554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545554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Head of Curriculum</a:t>
            </a:r>
            <a:endParaRPr sz="1000">
              <a:solidFill>
                <a:srgbClr val="545554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  <p:pic>
        <p:nvPicPr>
          <p:cNvPr id="79" name="Google Shape;79;p13" title="Ресурс 4@2x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96308" y="8636187"/>
            <a:ext cx="1600367" cy="5640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