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oppins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74">
          <p15:clr>
            <a:srgbClr val="747775"/>
          </p15:clr>
        </p15:guide>
        <p15:guide id="2" pos="438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74"/>
        <p:guide pos="438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Poppins-boldItalic.fntdata"/><Relationship Id="rId9" Type="http://schemas.openxmlformats.org/officeDocument/2006/relationships/font" Target="fonts/Poppi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6000"/>
          </a:blip>
          <a:srcRect b="0" l="0" r="14624" t="0"/>
          <a:stretch/>
        </p:blipFill>
        <p:spPr>
          <a:xfrm>
            <a:off x="2260775" y="2602300"/>
            <a:ext cx="5299224" cy="804207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>
            <a:off x="0" y="0"/>
            <a:ext cx="7560000" cy="271225"/>
            <a:chOff x="0" y="414125"/>
            <a:chExt cx="7560000" cy="271225"/>
          </a:xfrm>
        </p:grpSpPr>
        <p:sp>
          <p:nvSpPr>
            <p:cNvPr id="56" name="Google Shape;56;p13"/>
            <p:cNvSpPr/>
            <p:nvPr/>
          </p:nvSpPr>
          <p:spPr>
            <a:xfrm>
              <a:off x="0" y="469350"/>
              <a:ext cx="7560000" cy="216000"/>
            </a:xfrm>
            <a:prstGeom prst="rect">
              <a:avLst/>
            </a:prstGeom>
            <a:solidFill>
              <a:srgbClr val="C59E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0" y="414125"/>
              <a:ext cx="7560000" cy="216000"/>
            </a:xfrm>
            <a:prstGeom prst="rect">
              <a:avLst/>
            </a:prstGeom>
            <a:solidFill>
              <a:srgbClr val="1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" name="Google Shape;58;p13"/>
          <p:cNvGrpSpPr/>
          <p:nvPr/>
        </p:nvGrpSpPr>
        <p:grpSpPr>
          <a:xfrm rot="10800000">
            <a:off x="0" y="10420775"/>
            <a:ext cx="7560000" cy="271225"/>
            <a:chOff x="0" y="414125"/>
            <a:chExt cx="7560000" cy="271225"/>
          </a:xfrm>
        </p:grpSpPr>
        <p:sp>
          <p:nvSpPr>
            <p:cNvPr id="59" name="Google Shape;59;p13"/>
            <p:cNvSpPr/>
            <p:nvPr/>
          </p:nvSpPr>
          <p:spPr>
            <a:xfrm>
              <a:off x="0" y="469350"/>
              <a:ext cx="7560000" cy="216000"/>
            </a:xfrm>
            <a:prstGeom prst="rect">
              <a:avLst/>
            </a:prstGeom>
            <a:solidFill>
              <a:srgbClr val="C59E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0" y="414125"/>
              <a:ext cx="7560000" cy="216000"/>
            </a:xfrm>
            <a:prstGeom prst="rect">
              <a:avLst/>
            </a:prstGeom>
            <a:solidFill>
              <a:srgbClr val="1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584064" y="1114506"/>
            <a:ext cx="6483486" cy="8462987"/>
            <a:chOff x="584064" y="659700"/>
            <a:chExt cx="6483486" cy="8462987"/>
          </a:xfrm>
        </p:grpSpPr>
        <p:grpSp>
          <p:nvGrpSpPr>
            <p:cNvPr id="62" name="Google Shape;62;p13"/>
            <p:cNvGrpSpPr/>
            <p:nvPr/>
          </p:nvGrpSpPr>
          <p:grpSpPr>
            <a:xfrm>
              <a:off x="2702208" y="1228358"/>
              <a:ext cx="4264342" cy="297933"/>
              <a:chOff x="2702208" y="1207600"/>
              <a:chExt cx="4264342" cy="297933"/>
            </a:xfrm>
          </p:grpSpPr>
          <p:grpSp>
            <p:nvGrpSpPr>
              <p:cNvPr id="63" name="Google Shape;63;p13"/>
              <p:cNvGrpSpPr/>
              <p:nvPr/>
            </p:nvGrpSpPr>
            <p:grpSpPr>
              <a:xfrm>
                <a:off x="2702208" y="1207605"/>
                <a:ext cx="1335600" cy="297907"/>
                <a:chOff x="2702208" y="1207605"/>
                <a:chExt cx="1335600" cy="297907"/>
              </a:xfrm>
            </p:grpSpPr>
            <p:sp>
              <p:nvSpPr>
                <p:cNvPr id="64" name="Google Shape;64;p13"/>
                <p:cNvSpPr txBox="1"/>
                <p:nvPr/>
              </p:nvSpPr>
              <p:spPr>
                <a:xfrm>
                  <a:off x="2702208" y="1207605"/>
                  <a:ext cx="13356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11111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rec@company.com</a:t>
                  </a:r>
                  <a:endParaRPr sz="900">
                    <a:solidFill>
                      <a:srgbClr val="11111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65" name="Google Shape;65;p13"/>
                <p:cNvSpPr txBox="1"/>
                <p:nvPr/>
              </p:nvSpPr>
              <p:spPr>
                <a:xfrm>
                  <a:off x="2702208" y="1366912"/>
                  <a:ext cx="13356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11111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recipicompany.com </a:t>
                  </a:r>
                  <a:endParaRPr sz="900">
                    <a:solidFill>
                      <a:srgbClr val="11111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66" name="Google Shape;66;p13"/>
              <p:cNvGrpSpPr/>
              <p:nvPr/>
            </p:nvGrpSpPr>
            <p:grpSpPr>
              <a:xfrm>
                <a:off x="4186097" y="1207626"/>
                <a:ext cx="1221673" cy="297907"/>
                <a:chOff x="2702208" y="1207605"/>
                <a:chExt cx="1335600" cy="297907"/>
              </a:xfrm>
            </p:grpSpPr>
            <p:sp>
              <p:nvSpPr>
                <p:cNvPr id="67" name="Google Shape;67;p13"/>
                <p:cNvSpPr txBox="1"/>
                <p:nvPr/>
              </p:nvSpPr>
              <p:spPr>
                <a:xfrm>
                  <a:off x="2702208" y="1207605"/>
                  <a:ext cx="13356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11111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+1 (555) 987-6543</a:t>
                  </a:r>
                  <a:endParaRPr sz="900">
                    <a:solidFill>
                      <a:srgbClr val="11111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68" name="Google Shape;68;p13"/>
                <p:cNvSpPr txBox="1"/>
                <p:nvPr/>
              </p:nvSpPr>
              <p:spPr>
                <a:xfrm>
                  <a:off x="2702208" y="1366912"/>
                  <a:ext cx="13356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11111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+1 (555) 987-6543</a:t>
                  </a:r>
                  <a:endParaRPr sz="900">
                    <a:solidFill>
                      <a:srgbClr val="11111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69" name="Google Shape;69;p13"/>
              <p:cNvGrpSpPr/>
              <p:nvPr/>
            </p:nvGrpSpPr>
            <p:grpSpPr>
              <a:xfrm>
                <a:off x="5521624" y="1207600"/>
                <a:ext cx="1444925" cy="297900"/>
                <a:chOff x="2592999" y="1207600"/>
                <a:chExt cx="1444925" cy="297900"/>
              </a:xfrm>
            </p:grpSpPr>
            <p:sp>
              <p:nvSpPr>
                <p:cNvPr id="70" name="Google Shape;70;p13"/>
                <p:cNvSpPr txBox="1"/>
                <p:nvPr/>
              </p:nvSpPr>
              <p:spPr>
                <a:xfrm>
                  <a:off x="2593124" y="1207600"/>
                  <a:ext cx="1444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11111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123 Main Street, Suite 567</a:t>
                  </a:r>
                  <a:endParaRPr sz="900">
                    <a:solidFill>
                      <a:srgbClr val="11111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71" name="Google Shape;71;p13"/>
                <p:cNvSpPr txBox="1"/>
                <p:nvPr/>
              </p:nvSpPr>
              <p:spPr>
                <a:xfrm>
                  <a:off x="2592999" y="1366900"/>
                  <a:ext cx="1444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11111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Cityville, Stateland, ZIP123</a:t>
                  </a:r>
                  <a:endParaRPr sz="900">
                    <a:solidFill>
                      <a:srgbClr val="11111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</p:grpSp>
        <p:pic>
          <p:nvPicPr>
            <p:cNvPr id="72" name="Google Shape;72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03100" y="659700"/>
              <a:ext cx="1435249" cy="143524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3" name="Google Shape;73;p13"/>
            <p:cNvGrpSpPr/>
            <p:nvPr/>
          </p:nvGrpSpPr>
          <p:grpSpPr>
            <a:xfrm>
              <a:off x="588820" y="2638089"/>
              <a:ext cx="1811407" cy="748311"/>
              <a:chOff x="588820" y="2638089"/>
              <a:chExt cx="1811407" cy="748311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588820" y="2638089"/>
                <a:ext cx="1335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11111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To: Alex Turner</a:t>
                </a:r>
                <a:endParaRPr b="1" sz="1000">
                  <a:solidFill>
                    <a:srgbClr val="11111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588827" y="2852425"/>
                <a:ext cx="1811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11111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Director of Partnerships</a:t>
                </a:r>
                <a:endParaRPr sz="1000">
                  <a:solidFill>
                    <a:srgbClr val="11111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588827" y="3047700"/>
                <a:ext cx="18114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11111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43 Main St. Suite 29, Cityville,</a:t>
                </a:r>
                <a:endParaRPr sz="1000">
                  <a:solidFill>
                    <a:srgbClr val="11111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11111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Stateland, ZIP678</a:t>
                </a:r>
                <a:endParaRPr sz="1000">
                  <a:solidFill>
                    <a:srgbClr val="11111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77" name="Google Shape;77;p13"/>
            <p:cNvSpPr txBox="1"/>
            <p:nvPr/>
          </p:nvSpPr>
          <p:spPr>
            <a:xfrm>
              <a:off x="5169314" y="3232500"/>
              <a:ext cx="1811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11111"/>
                  </a:solidFill>
                  <a:latin typeface="Poppins"/>
                  <a:ea typeface="Poppins"/>
                  <a:cs typeface="Poppins"/>
                  <a:sym typeface="Poppins"/>
                </a:rPr>
                <a:t>25.08.2024</a:t>
              </a:r>
              <a:endParaRPr sz="1000">
                <a:solidFill>
                  <a:srgbClr val="11111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584064" y="3833500"/>
              <a:ext cx="1811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11111"/>
                  </a:solidFill>
                  <a:latin typeface="Poppins"/>
                  <a:ea typeface="Poppins"/>
                  <a:cs typeface="Poppins"/>
                  <a:sym typeface="Poppins"/>
                </a:rPr>
                <a:t>Dear Alex,</a:t>
              </a:r>
              <a:endParaRPr sz="1000">
                <a:solidFill>
                  <a:srgbClr val="11111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584102" y="4252600"/>
              <a:ext cx="6382500" cy="384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11111"/>
                  </a:solidFill>
                  <a:latin typeface="Poppins"/>
                  <a:ea typeface="Poppins"/>
                  <a:cs typeface="Poppins"/>
                  <a:sym typeface="Poppins"/>
                </a:rPr>
                <a:t>I trust this letter finds you well. We are writing to you on behalf of [Law Firm Name], a respected and dedicated law firm committed to providing exceptional legal services. our interests are our priority, and we are pleased to offer our expertise to address your legal needs.</a:t>
              </a:r>
              <a:endParaRPr sz="1000">
                <a:solidFill>
                  <a:srgbClr val="11111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1111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11111"/>
                  </a:solidFill>
                  <a:latin typeface="Poppins"/>
                  <a:ea typeface="Poppins"/>
                  <a:cs typeface="Poppins"/>
                  <a:sym typeface="Poppins"/>
                </a:rPr>
                <a:t>At [Law Firm Name], our team of experienced attorneys specializes in [mention areas of legal expertise, e.g., civil litigation, family law, corporate law]. With a proven track record of successful cases and a commitment to achieving the best possible outcomes for our clients, we are equipped to handle even the most complex legal matters.</a:t>
              </a:r>
              <a:endParaRPr sz="1000">
                <a:solidFill>
                  <a:srgbClr val="11111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1111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11111"/>
                  </a:solidFill>
                  <a:latin typeface="Poppins"/>
                  <a:ea typeface="Poppins"/>
                  <a:cs typeface="Poppins"/>
                  <a:sym typeface="Poppins"/>
                </a:rPr>
                <a:t>If you require legal assistance or have questions about your situation, please do not hesitate to contact us. You can reach us by phone at [Phone Number] or by email at [Email Address]. We would be pleased to schedule a consultation to discuss your needs further.</a:t>
              </a:r>
              <a:endParaRPr sz="1000">
                <a:solidFill>
                  <a:srgbClr val="11111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1111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11111"/>
                  </a:solidFill>
                  <a:latin typeface="Poppins"/>
                  <a:ea typeface="Poppins"/>
                  <a:cs typeface="Poppins"/>
                  <a:sym typeface="Poppins"/>
                </a:rPr>
                <a:t>Thank you for considering [Law Firm Name] as your legal partner. We look forward to the opportunity to assist you and provide effective solutions.</a:t>
              </a:r>
              <a:endParaRPr sz="1000">
                <a:solidFill>
                  <a:srgbClr val="11111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1111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11111"/>
                  </a:solidFill>
                  <a:latin typeface="Poppins"/>
                  <a:ea typeface="Poppins"/>
                  <a:cs typeface="Poppins"/>
                  <a:sym typeface="Poppins"/>
                </a:rPr>
                <a:t>Sincerely,</a:t>
              </a:r>
              <a:endParaRPr sz="1000">
                <a:solidFill>
                  <a:srgbClr val="11111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80" name="Google Shape;80;p13"/>
            <p:cNvGrpSpPr/>
            <p:nvPr/>
          </p:nvGrpSpPr>
          <p:grpSpPr>
            <a:xfrm>
              <a:off x="584064" y="8595988"/>
              <a:ext cx="1811400" cy="367650"/>
              <a:chOff x="584064" y="8595988"/>
              <a:chExt cx="1811400" cy="367650"/>
            </a:xfrm>
          </p:grpSpPr>
          <p:sp>
            <p:nvSpPr>
              <p:cNvPr id="81" name="Google Shape;81;p13"/>
              <p:cNvSpPr txBox="1"/>
              <p:nvPr/>
            </p:nvSpPr>
            <p:spPr>
              <a:xfrm>
                <a:off x="584064" y="8595988"/>
                <a:ext cx="1811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11111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Emily Reynolds</a:t>
                </a:r>
                <a:endParaRPr b="1" sz="1000">
                  <a:solidFill>
                    <a:srgbClr val="11111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584064" y="8809738"/>
                <a:ext cx="1811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11111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Lawyer</a:t>
                </a:r>
                <a:endParaRPr sz="1000">
                  <a:solidFill>
                    <a:srgbClr val="11111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pic>
          <p:nvPicPr>
            <p:cNvPr id="83" name="Google Shape;83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848350" y="8427262"/>
              <a:ext cx="1219200" cy="6954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