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836000" cx="3200400"/>
  <p:notesSz cx="6858000" cy="9144000"/>
  <p:embeddedFontLst>
    <p:embeddedFont>
      <p:font typeface="Playfair Display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PlayfairDisplay-boldItalic.fntdata"/><Relationship Id="rId9" Type="http://schemas.openxmlformats.org/officeDocument/2006/relationships/font" Target="fonts/PlayfairDisplay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PlayfairDisplay-regular.fntdata"/><Relationship Id="rId8" Type="http://schemas.openxmlformats.org/officeDocument/2006/relationships/font" Target="fonts/PlayfairDispl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0bc6087860_0_11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0bc608786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2123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73075" y="79200"/>
            <a:ext cx="3054300" cy="1677600"/>
          </a:xfrm>
          <a:prstGeom prst="rect">
            <a:avLst/>
          </a:prstGeom>
          <a:noFill/>
          <a:ln cap="flat" cmpd="sng" w="19050">
            <a:solidFill>
              <a:srgbClr val="EFC5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106500" y="115200"/>
            <a:ext cx="2987400" cy="1605600"/>
          </a:xfrm>
          <a:prstGeom prst="rect">
            <a:avLst/>
          </a:prstGeom>
          <a:noFill/>
          <a:ln cap="flat" cmpd="sng" w="9525">
            <a:solidFill>
              <a:srgbClr val="EFC56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6400" y="370847"/>
            <a:ext cx="1187600" cy="10065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104150" y="1551237"/>
            <a:ext cx="992100" cy="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rPr>
              <a:t>Example.com</a:t>
            </a:r>
            <a:endParaRPr sz="600">
              <a:solidFill>
                <a:schemeClr val="lt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554400" y="638359"/>
            <a:ext cx="20916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Hilbert &amp; Parker</a:t>
            </a:r>
            <a:endParaRPr sz="21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159800" y="945214"/>
            <a:ext cx="88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9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Lawyer</a:t>
            </a:r>
            <a:endParaRPr sz="900">
              <a:solidFill>
                <a:schemeClr val="lt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/>
          <p:nvPr/>
        </p:nvSpPr>
        <p:spPr>
          <a:xfrm>
            <a:off x="0" y="0"/>
            <a:ext cx="3200400" cy="1836000"/>
          </a:xfrm>
          <a:prstGeom prst="rect">
            <a:avLst/>
          </a:prstGeom>
          <a:solidFill>
            <a:srgbClr val="EFC5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1159800" y="747425"/>
            <a:ext cx="1878000" cy="2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Mobile:</a:t>
            </a:r>
            <a:r>
              <a:rPr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 012-345-6789</a:t>
            </a:r>
            <a:endParaRPr sz="600">
              <a:solidFill>
                <a:srgbClr val="21232F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Mobile:</a:t>
            </a:r>
            <a:r>
              <a:rPr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 098-765-4321</a:t>
            </a:r>
            <a:endParaRPr sz="600">
              <a:solidFill>
                <a:srgbClr val="21232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1152743" y="154275"/>
            <a:ext cx="1767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600">
                <a:solidFill>
                  <a:srgbClr val="21232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Hilbert &amp; Parker</a:t>
            </a:r>
            <a:endParaRPr sz="1600">
              <a:solidFill>
                <a:srgbClr val="21232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1159800" y="380107"/>
            <a:ext cx="8808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1232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Lawyer</a:t>
            </a:r>
            <a:endParaRPr sz="1100">
              <a:solidFill>
                <a:srgbClr val="21232F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0" l="39202" r="0" t="0"/>
          <a:stretch/>
        </p:blipFill>
        <p:spPr>
          <a:xfrm>
            <a:off x="4" y="153425"/>
            <a:ext cx="1001575" cy="139107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/>
          <p:nvPr/>
        </p:nvSpPr>
        <p:spPr>
          <a:xfrm>
            <a:off x="0" y="1697400"/>
            <a:ext cx="3200400" cy="138600"/>
          </a:xfrm>
          <a:prstGeom prst="rect">
            <a:avLst/>
          </a:prstGeom>
          <a:solidFill>
            <a:srgbClr val="21232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4"/>
          <p:cNvSpPr txBox="1"/>
          <p:nvPr/>
        </p:nvSpPr>
        <p:spPr>
          <a:xfrm>
            <a:off x="1159800" y="1044051"/>
            <a:ext cx="1878000" cy="2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Website: </a:t>
            </a:r>
            <a:r>
              <a:rPr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example.com</a:t>
            </a:r>
            <a:endParaRPr sz="600">
              <a:solidFill>
                <a:srgbClr val="21232F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Email: </a:t>
            </a:r>
            <a:r>
              <a:rPr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example@mail.com</a:t>
            </a:r>
            <a:endParaRPr b="1" sz="600">
              <a:solidFill>
                <a:srgbClr val="21232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72" name="Google Shape;72;p14"/>
          <p:cNvSpPr txBox="1"/>
          <p:nvPr/>
        </p:nvSpPr>
        <p:spPr>
          <a:xfrm>
            <a:off x="1159800" y="1340675"/>
            <a:ext cx="1878000" cy="2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Address: </a:t>
            </a:r>
            <a:r>
              <a:rPr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5703 Rippin Crescent Apt, Bilzen</a:t>
            </a:r>
            <a:endParaRPr sz="600">
              <a:solidFill>
                <a:srgbClr val="21232F"/>
              </a:solidFill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600">
                <a:solidFill>
                  <a:srgbClr val="21232F"/>
                </a:solidFill>
                <a:latin typeface="Spartan"/>
                <a:ea typeface="Spartan"/>
                <a:cs typeface="Spartan"/>
                <a:sym typeface="Spartan"/>
              </a:rPr>
              <a:t>57073-7014</a:t>
            </a:r>
            <a:endParaRPr sz="600">
              <a:solidFill>
                <a:srgbClr val="21232F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