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erriweather Light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MerriweatherLight-boldItalic.fntdata"/><Relationship Id="rId9" Type="http://schemas.openxmlformats.org/officeDocument/2006/relationships/font" Target="fonts/MerriweatherLight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rriweatherLight-regular.fntdata"/><Relationship Id="rId8" Type="http://schemas.openxmlformats.org/officeDocument/2006/relationships/font" Target="fonts/Merriweather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6E3E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   </a:t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8450" y="431775"/>
            <a:ext cx="5489124" cy="44522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093350" y="5319500"/>
            <a:ext cx="36435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>
                <a:latin typeface="Merriweather Light"/>
                <a:ea typeface="Merriweather Light"/>
                <a:cs typeface="Merriweather Light"/>
                <a:sym typeface="Merriweather Light"/>
              </a:rPr>
              <a:t>PRICE LIST</a:t>
            </a:r>
            <a:endParaRPr sz="3200">
              <a:latin typeface="Merriweather Light"/>
              <a:ea typeface="Merriweather Light"/>
              <a:cs typeface="Merriweather Light"/>
              <a:sym typeface="Merriweather Light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2093350" y="6190648"/>
            <a:ext cx="4762775" cy="461702"/>
            <a:chOff x="2093350" y="6190648"/>
            <a:chExt cx="4762775" cy="461702"/>
          </a:xfrm>
        </p:grpSpPr>
        <p:sp>
          <p:nvSpPr>
            <p:cNvPr id="58" name="Google Shape;58;p13"/>
            <p:cNvSpPr txBox="1"/>
            <p:nvPr/>
          </p:nvSpPr>
          <p:spPr>
            <a:xfrm>
              <a:off x="2093350" y="6190648"/>
              <a:ext cx="3643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Eyelash Extensions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6054824" y="6190650"/>
              <a:ext cx="801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$40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</p:grpSp>
      <p:grpSp>
        <p:nvGrpSpPr>
          <p:cNvPr id="60" name="Google Shape;60;p13"/>
          <p:cNvGrpSpPr/>
          <p:nvPr/>
        </p:nvGrpSpPr>
        <p:grpSpPr>
          <a:xfrm>
            <a:off x="2093350" y="6740490"/>
            <a:ext cx="4762775" cy="461702"/>
            <a:chOff x="2093350" y="6190648"/>
            <a:chExt cx="4762775" cy="461702"/>
          </a:xfrm>
        </p:grpSpPr>
        <p:sp>
          <p:nvSpPr>
            <p:cNvPr id="61" name="Google Shape;61;p13"/>
            <p:cNvSpPr txBox="1"/>
            <p:nvPr/>
          </p:nvSpPr>
          <p:spPr>
            <a:xfrm>
              <a:off x="2093350" y="6190648"/>
              <a:ext cx="3643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Lash Lift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  <p:sp>
          <p:nvSpPr>
            <p:cNvPr id="62" name="Google Shape;62;p13"/>
            <p:cNvSpPr txBox="1"/>
            <p:nvPr/>
          </p:nvSpPr>
          <p:spPr>
            <a:xfrm>
              <a:off x="6054824" y="6190650"/>
              <a:ext cx="801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$30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</p:grpSp>
      <p:grpSp>
        <p:nvGrpSpPr>
          <p:cNvPr id="63" name="Google Shape;63;p13"/>
          <p:cNvGrpSpPr/>
          <p:nvPr/>
        </p:nvGrpSpPr>
        <p:grpSpPr>
          <a:xfrm>
            <a:off x="2093350" y="7290332"/>
            <a:ext cx="4762775" cy="461702"/>
            <a:chOff x="2093350" y="6190648"/>
            <a:chExt cx="4762775" cy="461702"/>
          </a:xfrm>
        </p:grpSpPr>
        <p:sp>
          <p:nvSpPr>
            <p:cNvPr id="64" name="Google Shape;64;p13"/>
            <p:cNvSpPr txBox="1"/>
            <p:nvPr/>
          </p:nvSpPr>
          <p:spPr>
            <a:xfrm>
              <a:off x="2093350" y="6190648"/>
              <a:ext cx="3643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Master Stylist Upgrades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  <p:sp>
          <p:nvSpPr>
            <p:cNvPr id="65" name="Google Shape;65;p13"/>
            <p:cNvSpPr txBox="1"/>
            <p:nvPr/>
          </p:nvSpPr>
          <p:spPr>
            <a:xfrm>
              <a:off x="6054824" y="6190650"/>
              <a:ext cx="801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$15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</p:grpSp>
      <p:grpSp>
        <p:nvGrpSpPr>
          <p:cNvPr id="66" name="Google Shape;66;p13"/>
          <p:cNvGrpSpPr/>
          <p:nvPr/>
        </p:nvGrpSpPr>
        <p:grpSpPr>
          <a:xfrm>
            <a:off x="2093350" y="7840174"/>
            <a:ext cx="4762775" cy="461702"/>
            <a:chOff x="2093350" y="6190648"/>
            <a:chExt cx="4762775" cy="461702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2093350" y="6190648"/>
              <a:ext cx="3643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Lash Upgrades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6054824" y="6190650"/>
              <a:ext cx="801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$20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2093350" y="8390015"/>
            <a:ext cx="4762775" cy="461702"/>
            <a:chOff x="2093350" y="6190648"/>
            <a:chExt cx="4762775" cy="461702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2093350" y="6190648"/>
              <a:ext cx="3643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Full Set Upgrade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6054824" y="6190650"/>
              <a:ext cx="801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$30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2093350" y="8939857"/>
            <a:ext cx="4762775" cy="461702"/>
            <a:chOff x="2093350" y="6190648"/>
            <a:chExt cx="4762775" cy="461702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2093350" y="6190648"/>
              <a:ext cx="3643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Eyebrow Shaping etc.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6054824" y="6190650"/>
              <a:ext cx="801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$10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</p:grpSp>
      <p:grpSp>
        <p:nvGrpSpPr>
          <p:cNvPr id="75" name="Google Shape;75;p13"/>
          <p:cNvGrpSpPr/>
          <p:nvPr/>
        </p:nvGrpSpPr>
        <p:grpSpPr>
          <a:xfrm>
            <a:off x="2093350" y="9489699"/>
            <a:ext cx="4762775" cy="461702"/>
            <a:chOff x="2093350" y="6177399"/>
            <a:chExt cx="4762775" cy="461702"/>
          </a:xfrm>
        </p:grpSpPr>
        <p:sp>
          <p:nvSpPr>
            <p:cNvPr id="76" name="Google Shape;76;p13"/>
            <p:cNvSpPr txBox="1"/>
            <p:nvPr/>
          </p:nvSpPr>
          <p:spPr>
            <a:xfrm>
              <a:off x="2093350" y="6177399"/>
              <a:ext cx="36435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Brow Lamination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6054824" y="6177401"/>
              <a:ext cx="801300" cy="461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latin typeface="Merriweather Light"/>
                  <a:ea typeface="Merriweather Light"/>
                  <a:cs typeface="Merriweather Light"/>
                  <a:sym typeface="Merriweather Light"/>
                </a:rPr>
                <a:t>$20</a:t>
              </a:r>
              <a:endParaRPr sz="1800">
                <a:latin typeface="Merriweather Light"/>
                <a:ea typeface="Merriweather Light"/>
                <a:cs typeface="Merriweather Light"/>
                <a:sym typeface="Merriweather Ligh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