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2000" cx="7560000"/>
  <p:notesSz cx="6858000" cy="9144000"/>
  <p:embeddedFontLst>
    <p:embeddedFont>
      <p:font typeface="Source Sans Pro SemiBold"/>
      <p:regular r:id="rId10"/>
      <p:bold r:id="rId11"/>
      <p:italic r:id="rId12"/>
      <p:boldItalic r:id="rId13"/>
    </p:embeddedFont>
    <p:embeddedFont>
      <p:font typeface="Source Sans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35">
          <p15:clr>
            <a:srgbClr val="A4A3A4"/>
          </p15:clr>
        </p15:guide>
        <p15:guide id="2" pos="227">
          <p15:clr>
            <a:srgbClr val="9AA0A6"/>
          </p15:clr>
        </p15:guide>
        <p15:guide id="3" orient="horz" pos="227">
          <p15:clr>
            <a:srgbClr val="9AA0A6"/>
          </p15:clr>
        </p15:guide>
        <p15:guide id="4" orient="horz" pos="6508">
          <p15:clr>
            <a:srgbClr val="9AA0A6"/>
          </p15:clr>
        </p15:guide>
        <p15:guide id="5" pos="1587">
          <p15:clr>
            <a:srgbClr val="9AA0A6"/>
          </p15:clr>
        </p15:guide>
        <p15:guide id="6" pos="1701">
          <p15:clr>
            <a:srgbClr val="9AA0A6"/>
          </p15:clr>
        </p15:guide>
        <p15:guide id="7" pos="3061">
          <p15:clr>
            <a:srgbClr val="9AA0A6"/>
          </p15:clr>
        </p15:guide>
        <p15:guide id="8" pos="317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35"/>
        <p:guide pos="227"/>
        <p:guide pos="227" orient="horz"/>
        <p:guide pos="6508" orient="horz"/>
        <p:guide pos="1587"/>
        <p:guide pos="1701"/>
        <p:guide pos="3061"/>
        <p:guide pos="317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SansProSemiBold-bold.fntdata"/><Relationship Id="rId10" Type="http://schemas.openxmlformats.org/officeDocument/2006/relationships/font" Target="fonts/SourceSansProSemiBold-regular.fntdata"/><Relationship Id="rId13" Type="http://schemas.openxmlformats.org/officeDocument/2006/relationships/font" Target="fonts/SourceSansProSemiBold-boldItalic.fntdata"/><Relationship Id="rId12" Type="http://schemas.openxmlformats.org/officeDocument/2006/relationships/font" Target="fonts/SourceSansProSemiBold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SansPro-bold.fntdata"/><Relationship Id="rId14" Type="http://schemas.openxmlformats.org/officeDocument/2006/relationships/font" Target="fonts/SourceSansPro-regular.fntdata"/><Relationship Id="rId17" Type="http://schemas.openxmlformats.org/officeDocument/2006/relationships/font" Target="fonts/SourceSansPro-boldItalic.fntdata"/><Relationship Id="rId16" Type="http://schemas.openxmlformats.org/officeDocument/2006/relationships/font" Target="fonts/SourceSans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0c37cfbf01_1_25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0c37cfbf01_1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0c37cfbf01_1_452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0c37cfbf01_1_4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0c37cfbf01_1_69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20c37cfbf01_1_6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14348" y="352450"/>
            <a:ext cx="22056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4100">
                <a:solidFill>
                  <a:srgbClr val="24272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LAB</a:t>
            </a:r>
            <a:r>
              <a:rPr lang="ru" sz="4100">
                <a:solidFill>
                  <a:srgbClr val="24272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sz="4100">
              <a:solidFill>
                <a:srgbClr val="24272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100">
                <a:solidFill>
                  <a:srgbClr val="24272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REPORT</a:t>
            </a:r>
            <a:endParaRPr sz="4100">
              <a:solidFill>
                <a:srgbClr val="24272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2685712" y="352450"/>
            <a:ext cx="2167438" cy="180963"/>
            <a:chOff x="2685712" y="352450"/>
            <a:chExt cx="2167438" cy="180963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2685712" y="352450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Experiment №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57" name="Google Shape;57;p13"/>
            <p:cNvCxnSpPr/>
            <p:nvPr/>
          </p:nvCxnSpPr>
          <p:spPr>
            <a:xfrm>
              <a:off x="2700350" y="533413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8" name="Google Shape;58;p13"/>
          <p:cNvGrpSpPr/>
          <p:nvPr/>
        </p:nvGrpSpPr>
        <p:grpSpPr>
          <a:xfrm>
            <a:off x="2685712" y="666763"/>
            <a:ext cx="2167438" cy="180963"/>
            <a:chOff x="2685712" y="342925"/>
            <a:chExt cx="2167438" cy="180963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2685712" y="34292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Name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60" name="Google Shape;60;p13"/>
            <p:cNvCxnSpPr/>
            <p:nvPr/>
          </p:nvCxnSpPr>
          <p:spPr>
            <a:xfrm>
              <a:off x="2700350" y="523888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1" name="Google Shape;61;p13"/>
          <p:cNvGrpSpPr/>
          <p:nvPr/>
        </p:nvGrpSpPr>
        <p:grpSpPr>
          <a:xfrm>
            <a:off x="2685712" y="966813"/>
            <a:ext cx="2167438" cy="180963"/>
            <a:chOff x="2685712" y="342925"/>
            <a:chExt cx="2167438" cy="180963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2685712" y="34292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Course Code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63" name="Google Shape;63;p13"/>
            <p:cNvCxnSpPr/>
            <p:nvPr/>
          </p:nvCxnSpPr>
          <p:spPr>
            <a:xfrm>
              <a:off x="2700350" y="523888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4" name="Google Shape;64;p13"/>
          <p:cNvGrpSpPr/>
          <p:nvPr/>
        </p:nvGrpSpPr>
        <p:grpSpPr>
          <a:xfrm>
            <a:off x="5040012" y="352450"/>
            <a:ext cx="2167438" cy="180963"/>
            <a:chOff x="2685712" y="352450"/>
            <a:chExt cx="2167438" cy="180963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2685712" y="352450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EXP. Title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66" name="Google Shape;66;p13"/>
            <p:cNvCxnSpPr/>
            <p:nvPr/>
          </p:nvCxnSpPr>
          <p:spPr>
            <a:xfrm>
              <a:off x="2700350" y="533413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7" name="Google Shape;67;p13"/>
          <p:cNvGrpSpPr/>
          <p:nvPr/>
        </p:nvGrpSpPr>
        <p:grpSpPr>
          <a:xfrm>
            <a:off x="5040012" y="666763"/>
            <a:ext cx="2167438" cy="180963"/>
            <a:chOff x="2685712" y="342925"/>
            <a:chExt cx="2167438" cy="180963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2685712" y="34292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Partner Name(s)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>
              <a:off x="2700350" y="523888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0" name="Google Shape;70;p13"/>
          <p:cNvGrpSpPr/>
          <p:nvPr/>
        </p:nvGrpSpPr>
        <p:grpSpPr>
          <a:xfrm>
            <a:off x="5040012" y="966813"/>
            <a:ext cx="2167438" cy="180963"/>
            <a:chOff x="2685712" y="342925"/>
            <a:chExt cx="2167438" cy="180963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2685712" y="34292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Date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72" name="Google Shape;72;p13"/>
            <p:cNvCxnSpPr/>
            <p:nvPr/>
          </p:nvCxnSpPr>
          <p:spPr>
            <a:xfrm>
              <a:off x="2700350" y="523888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3" name="Google Shape;73;p13"/>
          <p:cNvGrpSpPr/>
          <p:nvPr/>
        </p:nvGrpSpPr>
        <p:grpSpPr>
          <a:xfrm>
            <a:off x="361950" y="1347800"/>
            <a:ext cx="6839075" cy="234000"/>
            <a:chOff x="361950" y="1347800"/>
            <a:chExt cx="6839075" cy="234000"/>
          </a:xfrm>
        </p:grpSpPr>
        <p:grpSp>
          <p:nvGrpSpPr>
            <p:cNvPr id="74" name="Google Shape;74;p13"/>
            <p:cNvGrpSpPr/>
            <p:nvPr/>
          </p:nvGrpSpPr>
          <p:grpSpPr>
            <a:xfrm>
              <a:off x="361950" y="1347800"/>
              <a:ext cx="6839075" cy="234000"/>
              <a:chOff x="361950" y="1347800"/>
              <a:chExt cx="6839075" cy="234000"/>
            </a:xfrm>
          </p:grpSpPr>
          <p:cxnSp>
            <p:nvCxnSpPr>
              <p:cNvPr id="75" name="Google Shape;75;p13"/>
              <p:cNvCxnSpPr/>
              <p:nvPr/>
            </p:nvCxnSpPr>
            <p:spPr>
              <a:xfrm>
                <a:off x="1281125" y="1464800"/>
                <a:ext cx="591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3C2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6" name="Google Shape;76;p13"/>
              <p:cNvSpPr/>
              <p:nvPr/>
            </p:nvSpPr>
            <p:spPr>
              <a:xfrm>
                <a:off x="361950" y="1347800"/>
                <a:ext cx="1162200" cy="234000"/>
              </a:xfrm>
              <a:prstGeom prst="rect">
                <a:avLst/>
              </a:prstGeom>
              <a:solidFill>
                <a:srgbClr val="533C2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7" name="Google Shape;77;p13"/>
            <p:cNvSpPr txBox="1"/>
            <p:nvPr/>
          </p:nvSpPr>
          <p:spPr>
            <a:xfrm>
              <a:off x="423874" y="1414438"/>
              <a:ext cx="10716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ABSTRACT</a:t>
              </a:r>
              <a:endParaRPr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357200" y="1771675"/>
            <a:ext cx="2167450" cy="1004900"/>
            <a:chOff x="357200" y="1771675"/>
            <a:chExt cx="2167450" cy="100490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357200" y="177167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Purpose of the experiment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80" name="Google Shape;80;p13"/>
            <p:cNvCxnSpPr/>
            <p:nvPr/>
          </p:nvCxnSpPr>
          <p:spPr>
            <a:xfrm>
              <a:off x="361950" y="1952650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361950" y="2228875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361950" y="2500350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361950" y="2776575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4" name="Google Shape;84;p13"/>
          <p:cNvGrpSpPr/>
          <p:nvPr/>
        </p:nvGrpSpPr>
        <p:grpSpPr>
          <a:xfrm>
            <a:off x="2697762" y="1771675"/>
            <a:ext cx="2167450" cy="1004900"/>
            <a:chOff x="357200" y="1771675"/>
            <a:chExt cx="2167450" cy="1004900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357200" y="177167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Summary of procedure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86" name="Google Shape;86;p13"/>
            <p:cNvCxnSpPr/>
            <p:nvPr/>
          </p:nvCxnSpPr>
          <p:spPr>
            <a:xfrm>
              <a:off x="361950" y="1952650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361950" y="2228875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361950" y="2500350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61950" y="2776575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0" name="Google Shape;90;p13"/>
          <p:cNvGrpSpPr/>
          <p:nvPr/>
        </p:nvGrpSpPr>
        <p:grpSpPr>
          <a:xfrm>
            <a:off x="5028812" y="1771675"/>
            <a:ext cx="2176975" cy="1004900"/>
            <a:chOff x="347675" y="1771675"/>
            <a:chExt cx="2176975" cy="1004900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347675" y="177167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Key findings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92" name="Google Shape;92;p13"/>
            <p:cNvCxnSpPr/>
            <p:nvPr/>
          </p:nvCxnSpPr>
          <p:spPr>
            <a:xfrm>
              <a:off x="361950" y="1952650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361950" y="2228875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361950" y="2500350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361950" y="2776575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6" name="Google Shape;96;p13"/>
          <p:cNvGrpSpPr/>
          <p:nvPr/>
        </p:nvGrpSpPr>
        <p:grpSpPr>
          <a:xfrm>
            <a:off x="361950" y="2943225"/>
            <a:ext cx="6839075" cy="234000"/>
            <a:chOff x="361950" y="1347800"/>
            <a:chExt cx="6839075" cy="234000"/>
          </a:xfrm>
        </p:grpSpPr>
        <p:grpSp>
          <p:nvGrpSpPr>
            <p:cNvPr id="97" name="Google Shape;97;p13"/>
            <p:cNvGrpSpPr/>
            <p:nvPr/>
          </p:nvGrpSpPr>
          <p:grpSpPr>
            <a:xfrm>
              <a:off x="361950" y="1347800"/>
              <a:ext cx="6839075" cy="234000"/>
              <a:chOff x="361950" y="1347800"/>
              <a:chExt cx="6839075" cy="234000"/>
            </a:xfrm>
          </p:grpSpPr>
          <p:cxnSp>
            <p:nvCxnSpPr>
              <p:cNvPr id="98" name="Google Shape;98;p13"/>
              <p:cNvCxnSpPr/>
              <p:nvPr/>
            </p:nvCxnSpPr>
            <p:spPr>
              <a:xfrm>
                <a:off x="1281125" y="1464800"/>
                <a:ext cx="591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3C2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9" name="Google Shape;99;p13"/>
              <p:cNvSpPr/>
              <p:nvPr/>
            </p:nvSpPr>
            <p:spPr>
              <a:xfrm>
                <a:off x="361950" y="1347800"/>
                <a:ext cx="1443000" cy="234000"/>
              </a:xfrm>
              <a:prstGeom prst="rect">
                <a:avLst/>
              </a:prstGeom>
              <a:solidFill>
                <a:srgbClr val="533C2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0" name="Google Shape;100;p13"/>
            <p:cNvSpPr txBox="1"/>
            <p:nvPr/>
          </p:nvSpPr>
          <p:spPr>
            <a:xfrm>
              <a:off x="423874" y="1414438"/>
              <a:ext cx="10716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INTRODUCTION</a:t>
              </a:r>
              <a:endParaRPr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357200" y="3376650"/>
            <a:ext cx="3329050" cy="1004900"/>
            <a:chOff x="357200" y="1771688"/>
            <a:chExt cx="3329050" cy="1004900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357200" y="1771688"/>
              <a:ext cx="25383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Important definitions &amp; concepts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103" name="Google Shape;103;p13"/>
            <p:cNvCxnSpPr/>
            <p:nvPr/>
          </p:nvCxnSpPr>
          <p:spPr>
            <a:xfrm>
              <a:off x="361950" y="1952663"/>
              <a:ext cx="33243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361950" y="2228888"/>
              <a:ext cx="33243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361950" y="2500363"/>
              <a:ext cx="33243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3"/>
            <p:cNvCxnSpPr/>
            <p:nvPr/>
          </p:nvCxnSpPr>
          <p:spPr>
            <a:xfrm>
              <a:off x="361950" y="2776588"/>
              <a:ext cx="33243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7" name="Google Shape;107;p13"/>
          <p:cNvGrpSpPr/>
          <p:nvPr/>
        </p:nvGrpSpPr>
        <p:grpSpPr>
          <a:xfrm>
            <a:off x="3870950" y="3376650"/>
            <a:ext cx="3329050" cy="1004900"/>
            <a:chOff x="357200" y="1771688"/>
            <a:chExt cx="3329050" cy="1004900"/>
          </a:xfrm>
        </p:grpSpPr>
        <p:sp>
          <p:nvSpPr>
            <p:cNvPr id="108" name="Google Shape;108;p13"/>
            <p:cNvSpPr txBox="1"/>
            <p:nvPr/>
          </p:nvSpPr>
          <p:spPr>
            <a:xfrm>
              <a:off x="357200" y="1771688"/>
              <a:ext cx="25383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Real-world example(s)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109" name="Google Shape;109;p13"/>
            <p:cNvCxnSpPr/>
            <p:nvPr/>
          </p:nvCxnSpPr>
          <p:spPr>
            <a:xfrm>
              <a:off x="361950" y="1952663"/>
              <a:ext cx="33243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361950" y="2228888"/>
              <a:ext cx="33243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361950" y="2500363"/>
              <a:ext cx="33243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361950" y="2776588"/>
              <a:ext cx="33243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3" name="Google Shape;113;p13"/>
          <p:cNvGrpSpPr/>
          <p:nvPr/>
        </p:nvGrpSpPr>
        <p:grpSpPr>
          <a:xfrm>
            <a:off x="361950" y="4557700"/>
            <a:ext cx="6839075" cy="234000"/>
            <a:chOff x="361950" y="1347800"/>
            <a:chExt cx="6839075" cy="234000"/>
          </a:xfrm>
        </p:grpSpPr>
        <p:grpSp>
          <p:nvGrpSpPr>
            <p:cNvPr id="114" name="Google Shape;114;p13"/>
            <p:cNvGrpSpPr/>
            <p:nvPr/>
          </p:nvGrpSpPr>
          <p:grpSpPr>
            <a:xfrm>
              <a:off x="361950" y="1347800"/>
              <a:ext cx="6839075" cy="234000"/>
              <a:chOff x="361950" y="1347800"/>
              <a:chExt cx="6839075" cy="234000"/>
            </a:xfrm>
          </p:grpSpPr>
          <p:cxnSp>
            <p:nvCxnSpPr>
              <p:cNvPr id="115" name="Google Shape;115;p13"/>
              <p:cNvCxnSpPr/>
              <p:nvPr/>
            </p:nvCxnSpPr>
            <p:spPr>
              <a:xfrm>
                <a:off x="1281125" y="1464800"/>
                <a:ext cx="591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3C2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6" name="Google Shape;116;p13"/>
              <p:cNvSpPr/>
              <p:nvPr/>
            </p:nvSpPr>
            <p:spPr>
              <a:xfrm>
                <a:off x="361950" y="1347800"/>
                <a:ext cx="1971600" cy="234000"/>
              </a:xfrm>
              <a:prstGeom prst="rect">
                <a:avLst/>
              </a:prstGeom>
              <a:solidFill>
                <a:srgbClr val="533C2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7" name="Google Shape;117;p13"/>
            <p:cNvSpPr txBox="1"/>
            <p:nvPr/>
          </p:nvSpPr>
          <p:spPr>
            <a:xfrm>
              <a:off x="423876" y="1414450"/>
              <a:ext cx="18525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MATERIALS &amp; METHODS</a:t>
              </a:r>
              <a:endParaRPr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</p:grpSp>
      <p:grpSp>
        <p:nvGrpSpPr>
          <p:cNvPr id="118" name="Google Shape;118;p13"/>
          <p:cNvGrpSpPr/>
          <p:nvPr/>
        </p:nvGrpSpPr>
        <p:grpSpPr>
          <a:xfrm>
            <a:off x="359575" y="5000675"/>
            <a:ext cx="6839100" cy="723900"/>
            <a:chOff x="361950" y="1952675"/>
            <a:chExt cx="6839100" cy="723900"/>
          </a:xfrm>
        </p:grpSpPr>
        <p:cxnSp>
          <p:nvCxnSpPr>
            <p:cNvPr id="119" name="Google Shape;119;p13"/>
            <p:cNvCxnSpPr/>
            <p:nvPr/>
          </p:nvCxnSpPr>
          <p:spPr>
            <a:xfrm>
              <a:off x="361950" y="1952675"/>
              <a:ext cx="683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" name="Google Shape;120;p13"/>
            <p:cNvCxnSpPr/>
            <p:nvPr/>
          </p:nvCxnSpPr>
          <p:spPr>
            <a:xfrm>
              <a:off x="361950" y="2193975"/>
              <a:ext cx="683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" name="Google Shape;121;p13"/>
            <p:cNvCxnSpPr/>
            <p:nvPr/>
          </p:nvCxnSpPr>
          <p:spPr>
            <a:xfrm>
              <a:off x="361950" y="2435275"/>
              <a:ext cx="683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" name="Google Shape;122;p13"/>
            <p:cNvCxnSpPr/>
            <p:nvPr/>
          </p:nvCxnSpPr>
          <p:spPr>
            <a:xfrm>
              <a:off x="361950" y="2676575"/>
              <a:ext cx="683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3" name="Google Shape;123;p13"/>
          <p:cNvGrpSpPr/>
          <p:nvPr/>
        </p:nvGrpSpPr>
        <p:grpSpPr>
          <a:xfrm>
            <a:off x="361950" y="5910250"/>
            <a:ext cx="6839075" cy="234000"/>
            <a:chOff x="361950" y="1347800"/>
            <a:chExt cx="6839075" cy="234000"/>
          </a:xfrm>
        </p:grpSpPr>
        <p:grpSp>
          <p:nvGrpSpPr>
            <p:cNvPr id="124" name="Google Shape;124;p13"/>
            <p:cNvGrpSpPr/>
            <p:nvPr/>
          </p:nvGrpSpPr>
          <p:grpSpPr>
            <a:xfrm>
              <a:off x="361950" y="1347800"/>
              <a:ext cx="6839075" cy="234000"/>
              <a:chOff x="361950" y="1347800"/>
              <a:chExt cx="6839075" cy="234000"/>
            </a:xfrm>
          </p:grpSpPr>
          <p:cxnSp>
            <p:nvCxnSpPr>
              <p:cNvPr id="125" name="Google Shape;125;p13"/>
              <p:cNvCxnSpPr/>
              <p:nvPr/>
            </p:nvCxnSpPr>
            <p:spPr>
              <a:xfrm>
                <a:off x="1281125" y="1464800"/>
                <a:ext cx="591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3C2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6" name="Google Shape;126;p13"/>
              <p:cNvSpPr/>
              <p:nvPr/>
            </p:nvSpPr>
            <p:spPr>
              <a:xfrm>
                <a:off x="361950" y="1347800"/>
                <a:ext cx="976200" cy="234000"/>
              </a:xfrm>
              <a:prstGeom prst="rect">
                <a:avLst/>
              </a:prstGeom>
              <a:solidFill>
                <a:srgbClr val="533C2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27" name="Google Shape;127;p13"/>
            <p:cNvSpPr txBox="1"/>
            <p:nvPr/>
          </p:nvSpPr>
          <p:spPr>
            <a:xfrm>
              <a:off x="423876" y="1414450"/>
              <a:ext cx="18525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RESULTS</a:t>
              </a:r>
              <a:endParaRPr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357200" y="6262725"/>
            <a:ext cx="3738675" cy="1362200"/>
            <a:chOff x="357200" y="6262725"/>
            <a:chExt cx="3738675" cy="1362200"/>
          </a:xfrm>
        </p:grpSpPr>
        <p:sp>
          <p:nvSpPr>
            <p:cNvPr id="129" name="Google Shape;129;p13"/>
            <p:cNvSpPr txBox="1"/>
            <p:nvPr/>
          </p:nvSpPr>
          <p:spPr>
            <a:xfrm>
              <a:off x="357200" y="6262725"/>
              <a:ext cx="12525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Table: 1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130" name="Google Shape;130;p13"/>
            <p:cNvCxnSpPr/>
            <p:nvPr/>
          </p:nvCxnSpPr>
          <p:spPr>
            <a:xfrm>
              <a:off x="1033475" y="6362738"/>
              <a:ext cx="30624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31" name="Google Shape;131;p13"/>
            <p:cNvGrpSpPr/>
            <p:nvPr/>
          </p:nvGrpSpPr>
          <p:grpSpPr>
            <a:xfrm>
              <a:off x="361950" y="6534150"/>
              <a:ext cx="3733800" cy="1090775"/>
              <a:chOff x="361950" y="6534150"/>
              <a:chExt cx="3733800" cy="1090775"/>
            </a:xfrm>
          </p:grpSpPr>
          <p:sp>
            <p:nvSpPr>
              <p:cNvPr id="132" name="Google Shape;132;p13"/>
              <p:cNvSpPr/>
              <p:nvPr/>
            </p:nvSpPr>
            <p:spPr>
              <a:xfrm>
                <a:off x="361950" y="6534150"/>
                <a:ext cx="3733800" cy="1086000"/>
              </a:xfrm>
              <a:prstGeom prst="rect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33" name="Google Shape;133;p13"/>
              <p:cNvCxnSpPr/>
              <p:nvPr/>
            </p:nvCxnSpPr>
            <p:spPr>
              <a:xfrm>
                <a:off x="361950" y="6752290"/>
                <a:ext cx="373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4" name="Google Shape;134;p13"/>
              <p:cNvCxnSpPr/>
              <p:nvPr/>
            </p:nvCxnSpPr>
            <p:spPr>
              <a:xfrm>
                <a:off x="361950" y="6970418"/>
                <a:ext cx="373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5" name="Google Shape;135;p13"/>
              <p:cNvCxnSpPr/>
              <p:nvPr/>
            </p:nvCxnSpPr>
            <p:spPr>
              <a:xfrm>
                <a:off x="361950" y="7188545"/>
                <a:ext cx="373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6" name="Google Shape;136;p13"/>
              <p:cNvCxnSpPr/>
              <p:nvPr/>
            </p:nvCxnSpPr>
            <p:spPr>
              <a:xfrm>
                <a:off x="361950" y="7406673"/>
                <a:ext cx="373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7" name="Google Shape;137;p13"/>
              <p:cNvCxnSpPr/>
              <p:nvPr/>
            </p:nvCxnSpPr>
            <p:spPr>
              <a:xfrm>
                <a:off x="1609725" y="6538925"/>
                <a:ext cx="0" cy="1086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8" name="Google Shape;138;p13"/>
              <p:cNvCxnSpPr/>
              <p:nvPr/>
            </p:nvCxnSpPr>
            <p:spPr>
              <a:xfrm>
                <a:off x="2852750" y="6538925"/>
                <a:ext cx="0" cy="1086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139" name="Google Shape;139;p13"/>
          <p:cNvSpPr txBox="1"/>
          <p:nvPr/>
        </p:nvSpPr>
        <p:spPr>
          <a:xfrm>
            <a:off x="4276750" y="6262725"/>
            <a:ext cx="10476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Figure: 1</a:t>
            </a:r>
            <a:endParaRPr sz="1200">
              <a:solidFill>
                <a:srgbClr val="242722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cxnSp>
        <p:nvCxnSpPr>
          <p:cNvPr id="140" name="Google Shape;140;p13"/>
          <p:cNvCxnSpPr/>
          <p:nvPr/>
        </p:nvCxnSpPr>
        <p:spPr>
          <a:xfrm>
            <a:off x="4953025" y="6362738"/>
            <a:ext cx="2252700" cy="0"/>
          </a:xfrm>
          <a:prstGeom prst="straightConnector1">
            <a:avLst/>
          </a:prstGeom>
          <a:noFill/>
          <a:ln cap="flat" cmpd="sng" w="9525">
            <a:solidFill>
              <a:srgbClr val="D9D8C8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41" name="Google Shape;141;p13"/>
          <p:cNvGrpSpPr/>
          <p:nvPr/>
        </p:nvGrpSpPr>
        <p:grpSpPr>
          <a:xfrm>
            <a:off x="4281500" y="6534150"/>
            <a:ext cx="2917200" cy="1090775"/>
            <a:chOff x="4281500" y="6534150"/>
            <a:chExt cx="2917200" cy="1090775"/>
          </a:xfrm>
        </p:grpSpPr>
        <p:sp>
          <p:nvSpPr>
            <p:cNvPr id="142" name="Google Shape;142;p13"/>
            <p:cNvSpPr/>
            <p:nvPr/>
          </p:nvSpPr>
          <p:spPr>
            <a:xfrm>
              <a:off x="4281500" y="6534150"/>
              <a:ext cx="2917200" cy="1086000"/>
            </a:xfrm>
            <a:prstGeom prst="rect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3" name="Google Shape;143;p13"/>
            <p:cNvCxnSpPr/>
            <p:nvPr/>
          </p:nvCxnSpPr>
          <p:spPr>
            <a:xfrm>
              <a:off x="4281500" y="6752300"/>
              <a:ext cx="29172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" name="Google Shape;144;p13"/>
            <p:cNvCxnSpPr/>
            <p:nvPr/>
          </p:nvCxnSpPr>
          <p:spPr>
            <a:xfrm>
              <a:off x="4281500" y="6970425"/>
              <a:ext cx="29172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" name="Google Shape;145;p13"/>
            <p:cNvCxnSpPr/>
            <p:nvPr/>
          </p:nvCxnSpPr>
          <p:spPr>
            <a:xfrm>
              <a:off x="4281500" y="7188550"/>
              <a:ext cx="29172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6" name="Google Shape;146;p13"/>
            <p:cNvCxnSpPr/>
            <p:nvPr/>
          </p:nvCxnSpPr>
          <p:spPr>
            <a:xfrm>
              <a:off x="4281500" y="7406675"/>
              <a:ext cx="29172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7" name="Google Shape;147;p13"/>
            <p:cNvCxnSpPr/>
            <p:nvPr/>
          </p:nvCxnSpPr>
          <p:spPr>
            <a:xfrm>
              <a:off x="5532293" y="6538925"/>
              <a:ext cx="0" cy="1086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8" name="Google Shape;148;p13"/>
            <p:cNvCxnSpPr/>
            <p:nvPr/>
          </p:nvCxnSpPr>
          <p:spPr>
            <a:xfrm>
              <a:off x="6783073" y="6538925"/>
              <a:ext cx="0" cy="1086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9" name="Google Shape;149;p13"/>
            <p:cNvCxnSpPr/>
            <p:nvPr/>
          </p:nvCxnSpPr>
          <p:spPr>
            <a:xfrm>
              <a:off x="4489976" y="6538925"/>
              <a:ext cx="0" cy="1086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0" name="Google Shape;150;p13"/>
            <p:cNvCxnSpPr/>
            <p:nvPr/>
          </p:nvCxnSpPr>
          <p:spPr>
            <a:xfrm>
              <a:off x="4698439" y="6538925"/>
              <a:ext cx="0" cy="1086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" name="Google Shape;151;p13"/>
            <p:cNvCxnSpPr/>
            <p:nvPr/>
          </p:nvCxnSpPr>
          <p:spPr>
            <a:xfrm>
              <a:off x="4906903" y="6538925"/>
              <a:ext cx="0" cy="1086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2" name="Google Shape;152;p13"/>
            <p:cNvCxnSpPr/>
            <p:nvPr/>
          </p:nvCxnSpPr>
          <p:spPr>
            <a:xfrm>
              <a:off x="5115366" y="6538925"/>
              <a:ext cx="0" cy="1086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3" name="Google Shape;153;p13"/>
            <p:cNvCxnSpPr/>
            <p:nvPr/>
          </p:nvCxnSpPr>
          <p:spPr>
            <a:xfrm>
              <a:off x="5323829" y="6538925"/>
              <a:ext cx="0" cy="1086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4" name="Google Shape;154;p13"/>
            <p:cNvCxnSpPr/>
            <p:nvPr/>
          </p:nvCxnSpPr>
          <p:spPr>
            <a:xfrm>
              <a:off x="5740756" y="6538925"/>
              <a:ext cx="0" cy="1086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5" name="Google Shape;155;p13"/>
            <p:cNvCxnSpPr/>
            <p:nvPr/>
          </p:nvCxnSpPr>
          <p:spPr>
            <a:xfrm>
              <a:off x="5949220" y="6538925"/>
              <a:ext cx="0" cy="1086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6" name="Google Shape;156;p13"/>
            <p:cNvCxnSpPr/>
            <p:nvPr/>
          </p:nvCxnSpPr>
          <p:spPr>
            <a:xfrm>
              <a:off x="6157683" y="6538925"/>
              <a:ext cx="0" cy="1086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7" name="Google Shape;157;p13"/>
            <p:cNvCxnSpPr/>
            <p:nvPr/>
          </p:nvCxnSpPr>
          <p:spPr>
            <a:xfrm>
              <a:off x="6366146" y="6538925"/>
              <a:ext cx="0" cy="1086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" name="Google Shape;158;p13"/>
            <p:cNvCxnSpPr/>
            <p:nvPr/>
          </p:nvCxnSpPr>
          <p:spPr>
            <a:xfrm>
              <a:off x="6574610" y="6538925"/>
              <a:ext cx="0" cy="1086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" name="Google Shape;159;p13"/>
            <p:cNvCxnSpPr/>
            <p:nvPr/>
          </p:nvCxnSpPr>
          <p:spPr>
            <a:xfrm>
              <a:off x="6991537" y="6538925"/>
              <a:ext cx="0" cy="1086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60" name="Google Shape;160;p13"/>
          <p:cNvGrpSpPr/>
          <p:nvPr/>
        </p:nvGrpSpPr>
        <p:grpSpPr>
          <a:xfrm>
            <a:off x="361950" y="7805750"/>
            <a:ext cx="6839075" cy="234000"/>
            <a:chOff x="361950" y="1347800"/>
            <a:chExt cx="6839075" cy="234000"/>
          </a:xfrm>
        </p:grpSpPr>
        <p:grpSp>
          <p:nvGrpSpPr>
            <p:cNvPr id="161" name="Google Shape;161;p13"/>
            <p:cNvGrpSpPr/>
            <p:nvPr/>
          </p:nvGrpSpPr>
          <p:grpSpPr>
            <a:xfrm>
              <a:off x="361950" y="1347800"/>
              <a:ext cx="6839075" cy="234000"/>
              <a:chOff x="361950" y="1347800"/>
              <a:chExt cx="6839075" cy="234000"/>
            </a:xfrm>
          </p:grpSpPr>
          <p:cxnSp>
            <p:nvCxnSpPr>
              <p:cNvPr id="162" name="Google Shape;162;p13"/>
              <p:cNvCxnSpPr/>
              <p:nvPr/>
            </p:nvCxnSpPr>
            <p:spPr>
              <a:xfrm>
                <a:off x="1281125" y="1464800"/>
                <a:ext cx="591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3C2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3" name="Google Shape;163;p13"/>
              <p:cNvSpPr/>
              <p:nvPr/>
            </p:nvSpPr>
            <p:spPr>
              <a:xfrm>
                <a:off x="361950" y="1347800"/>
                <a:ext cx="1233600" cy="234000"/>
              </a:xfrm>
              <a:prstGeom prst="rect">
                <a:avLst/>
              </a:prstGeom>
              <a:solidFill>
                <a:srgbClr val="533C2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64" name="Google Shape;164;p13"/>
            <p:cNvSpPr txBox="1"/>
            <p:nvPr/>
          </p:nvSpPr>
          <p:spPr>
            <a:xfrm>
              <a:off x="423874" y="1414438"/>
              <a:ext cx="10716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CONCLUSION</a:t>
              </a:r>
              <a:endParaRPr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</p:grpSp>
      <p:grpSp>
        <p:nvGrpSpPr>
          <p:cNvPr id="165" name="Google Shape;165;p13"/>
          <p:cNvGrpSpPr/>
          <p:nvPr/>
        </p:nvGrpSpPr>
        <p:grpSpPr>
          <a:xfrm>
            <a:off x="357200" y="8224863"/>
            <a:ext cx="2167450" cy="1004900"/>
            <a:chOff x="357200" y="1771675"/>
            <a:chExt cx="2167450" cy="1004900"/>
          </a:xfrm>
        </p:grpSpPr>
        <p:sp>
          <p:nvSpPr>
            <p:cNvPr id="166" name="Google Shape;166;p13"/>
            <p:cNvSpPr txBox="1"/>
            <p:nvPr/>
          </p:nvSpPr>
          <p:spPr>
            <a:xfrm>
              <a:off x="357200" y="177167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Key findings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167" name="Google Shape;167;p13"/>
            <p:cNvCxnSpPr/>
            <p:nvPr/>
          </p:nvCxnSpPr>
          <p:spPr>
            <a:xfrm>
              <a:off x="361950" y="1952650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8" name="Google Shape;168;p13"/>
            <p:cNvCxnSpPr/>
            <p:nvPr/>
          </p:nvCxnSpPr>
          <p:spPr>
            <a:xfrm>
              <a:off x="361950" y="2228875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9" name="Google Shape;169;p13"/>
            <p:cNvCxnSpPr/>
            <p:nvPr/>
          </p:nvCxnSpPr>
          <p:spPr>
            <a:xfrm>
              <a:off x="361950" y="2500350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0" name="Google Shape;170;p13"/>
            <p:cNvCxnSpPr/>
            <p:nvPr/>
          </p:nvCxnSpPr>
          <p:spPr>
            <a:xfrm>
              <a:off x="361950" y="2776575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71" name="Google Shape;171;p13"/>
          <p:cNvGrpSpPr/>
          <p:nvPr/>
        </p:nvGrpSpPr>
        <p:grpSpPr>
          <a:xfrm>
            <a:off x="2697762" y="8224863"/>
            <a:ext cx="2167450" cy="1004900"/>
            <a:chOff x="357200" y="1771675"/>
            <a:chExt cx="2167450" cy="1004900"/>
          </a:xfrm>
        </p:grpSpPr>
        <p:sp>
          <p:nvSpPr>
            <p:cNvPr id="172" name="Google Shape;172;p13"/>
            <p:cNvSpPr txBox="1"/>
            <p:nvPr/>
          </p:nvSpPr>
          <p:spPr>
            <a:xfrm>
              <a:off x="357200" y="177167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limitations &amp; solutions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173" name="Google Shape;173;p13"/>
            <p:cNvCxnSpPr/>
            <p:nvPr/>
          </p:nvCxnSpPr>
          <p:spPr>
            <a:xfrm>
              <a:off x="361950" y="1952650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4" name="Google Shape;174;p13"/>
            <p:cNvCxnSpPr/>
            <p:nvPr/>
          </p:nvCxnSpPr>
          <p:spPr>
            <a:xfrm>
              <a:off x="361950" y="2228875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5" name="Google Shape;175;p13"/>
            <p:cNvCxnSpPr/>
            <p:nvPr/>
          </p:nvCxnSpPr>
          <p:spPr>
            <a:xfrm>
              <a:off x="361950" y="2500350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6" name="Google Shape;176;p13"/>
            <p:cNvCxnSpPr/>
            <p:nvPr/>
          </p:nvCxnSpPr>
          <p:spPr>
            <a:xfrm>
              <a:off x="361950" y="2776575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77" name="Google Shape;177;p13"/>
          <p:cNvGrpSpPr/>
          <p:nvPr/>
        </p:nvGrpSpPr>
        <p:grpSpPr>
          <a:xfrm>
            <a:off x="5028812" y="8224863"/>
            <a:ext cx="2176975" cy="1004900"/>
            <a:chOff x="347675" y="1771675"/>
            <a:chExt cx="2176975" cy="1004900"/>
          </a:xfrm>
        </p:grpSpPr>
        <p:sp>
          <p:nvSpPr>
            <p:cNvPr id="178" name="Google Shape;178;p13"/>
            <p:cNvSpPr txBox="1"/>
            <p:nvPr/>
          </p:nvSpPr>
          <p:spPr>
            <a:xfrm>
              <a:off x="347675" y="177167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Discussion  questions + answers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179" name="Google Shape;179;p13"/>
            <p:cNvCxnSpPr/>
            <p:nvPr/>
          </p:nvCxnSpPr>
          <p:spPr>
            <a:xfrm>
              <a:off x="361950" y="1952650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0" name="Google Shape;180;p13"/>
            <p:cNvCxnSpPr/>
            <p:nvPr/>
          </p:nvCxnSpPr>
          <p:spPr>
            <a:xfrm>
              <a:off x="361950" y="2228875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1" name="Google Shape;181;p13"/>
            <p:cNvCxnSpPr/>
            <p:nvPr/>
          </p:nvCxnSpPr>
          <p:spPr>
            <a:xfrm>
              <a:off x="361950" y="2500350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2" name="Google Shape;182;p13"/>
            <p:cNvCxnSpPr/>
            <p:nvPr/>
          </p:nvCxnSpPr>
          <p:spPr>
            <a:xfrm>
              <a:off x="361950" y="2776575"/>
              <a:ext cx="2162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83" name="Google Shape;183;p13"/>
          <p:cNvGrpSpPr/>
          <p:nvPr/>
        </p:nvGrpSpPr>
        <p:grpSpPr>
          <a:xfrm>
            <a:off x="359580" y="9415450"/>
            <a:ext cx="6841445" cy="906525"/>
            <a:chOff x="359580" y="9415450"/>
            <a:chExt cx="6841445" cy="906525"/>
          </a:xfrm>
        </p:grpSpPr>
        <p:grpSp>
          <p:nvGrpSpPr>
            <p:cNvPr id="184" name="Google Shape;184;p13"/>
            <p:cNvGrpSpPr/>
            <p:nvPr/>
          </p:nvGrpSpPr>
          <p:grpSpPr>
            <a:xfrm>
              <a:off x="361950" y="9415450"/>
              <a:ext cx="6839075" cy="234000"/>
              <a:chOff x="361950" y="1347800"/>
              <a:chExt cx="6839075" cy="234000"/>
            </a:xfrm>
          </p:grpSpPr>
          <p:grpSp>
            <p:nvGrpSpPr>
              <p:cNvPr id="185" name="Google Shape;185;p13"/>
              <p:cNvGrpSpPr/>
              <p:nvPr/>
            </p:nvGrpSpPr>
            <p:grpSpPr>
              <a:xfrm>
                <a:off x="361950" y="1347800"/>
                <a:ext cx="6839075" cy="234000"/>
                <a:chOff x="361950" y="1347800"/>
                <a:chExt cx="6839075" cy="234000"/>
              </a:xfrm>
            </p:grpSpPr>
            <p:cxnSp>
              <p:nvCxnSpPr>
                <p:cNvPr id="186" name="Google Shape;186;p13"/>
                <p:cNvCxnSpPr/>
                <p:nvPr/>
              </p:nvCxnSpPr>
              <p:spPr>
                <a:xfrm>
                  <a:off x="1281125" y="1464800"/>
                  <a:ext cx="59199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33C2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87" name="Google Shape;187;p13"/>
                <p:cNvSpPr/>
                <p:nvPr/>
              </p:nvSpPr>
              <p:spPr>
                <a:xfrm>
                  <a:off x="361950" y="1347800"/>
                  <a:ext cx="1400100" cy="234000"/>
                </a:xfrm>
                <a:prstGeom prst="rect">
                  <a:avLst/>
                </a:prstGeom>
                <a:solidFill>
                  <a:srgbClr val="533C2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88" name="Google Shape;188;p13"/>
              <p:cNvSpPr txBox="1"/>
              <p:nvPr/>
            </p:nvSpPr>
            <p:spPr>
              <a:xfrm>
                <a:off x="423875" y="1414450"/>
                <a:ext cx="1104900" cy="12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lt1"/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REFERENCES</a:t>
                </a:r>
                <a:endParaRPr sz="1200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endParaRPr>
              </a:p>
            </p:txBody>
          </p:sp>
        </p:grpSp>
        <p:grpSp>
          <p:nvGrpSpPr>
            <p:cNvPr id="189" name="Google Shape;189;p13"/>
            <p:cNvGrpSpPr/>
            <p:nvPr/>
          </p:nvGrpSpPr>
          <p:grpSpPr>
            <a:xfrm>
              <a:off x="359580" y="9839375"/>
              <a:ext cx="2160472" cy="482600"/>
              <a:chOff x="361950" y="1952675"/>
              <a:chExt cx="6839100" cy="482600"/>
            </a:xfrm>
          </p:grpSpPr>
          <p:cxnSp>
            <p:nvCxnSpPr>
              <p:cNvPr id="190" name="Google Shape;190;p13"/>
              <p:cNvCxnSpPr/>
              <p:nvPr/>
            </p:nvCxnSpPr>
            <p:spPr>
              <a:xfrm>
                <a:off x="361950" y="1952675"/>
                <a:ext cx="6839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1" name="Google Shape;191;p13"/>
              <p:cNvCxnSpPr/>
              <p:nvPr/>
            </p:nvCxnSpPr>
            <p:spPr>
              <a:xfrm>
                <a:off x="361950" y="2193975"/>
                <a:ext cx="6839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2" name="Google Shape;192;p13"/>
              <p:cNvCxnSpPr/>
              <p:nvPr/>
            </p:nvCxnSpPr>
            <p:spPr>
              <a:xfrm>
                <a:off x="361950" y="2435275"/>
                <a:ext cx="6839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3" name="Google Shape;193;p13"/>
            <p:cNvGrpSpPr/>
            <p:nvPr/>
          </p:nvGrpSpPr>
          <p:grpSpPr>
            <a:xfrm>
              <a:off x="2689193" y="9839375"/>
              <a:ext cx="2160472" cy="482600"/>
              <a:chOff x="361950" y="1952675"/>
              <a:chExt cx="6839100" cy="482600"/>
            </a:xfrm>
          </p:grpSpPr>
          <p:cxnSp>
            <p:nvCxnSpPr>
              <p:cNvPr id="194" name="Google Shape;194;p13"/>
              <p:cNvCxnSpPr/>
              <p:nvPr/>
            </p:nvCxnSpPr>
            <p:spPr>
              <a:xfrm>
                <a:off x="361950" y="1952675"/>
                <a:ext cx="6839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5" name="Google Shape;195;p13"/>
              <p:cNvCxnSpPr/>
              <p:nvPr/>
            </p:nvCxnSpPr>
            <p:spPr>
              <a:xfrm>
                <a:off x="361950" y="2193975"/>
                <a:ext cx="6839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6" name="Google Shape;196;p13"/>
              <p:cNvCxnSpPr/>
              <p:nvPr/>
            </p:nvCxnSpPr>
            <p:spPr>
              <a:xfrm>
                <a:off x="361950" y="2435275"/>
                <a:ext cx="6839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7" name="Google Shape;197;p13"/>
            <p:cNvGrpSpPr/>
            <p:nvPr/>
          </p:nvGrpSpPr>
          <p:grpSpPr>
            <a:xfrm>
              <a:off x="5018818" y="9839375"/>
              <a:ext cx="2160472" cy="482600"/>
              <a:chOff x="361950" y="1952675"/>
              <a:chExt cx="6839100" cy="482600"/>
            </a:xfrm>
          </p:grpSpPr>
          <p:cxnSp>
            <p:nvCxnSpPr>
              <p:cNvPr id="198" name="Google Shape;198;p13"/>
              <p:cNvCxnSpPr/>
              <p:nvPr/>
            </p:nvCxnSpPr>
            <p:spPr>
              <a:xfrm>
                <a:off x="361950" y="1952675"/>
                <a:ext cx="6839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9" name="Google Shape;199;p13"/>
              <p:cNvCxnSpPr/>
              <p:nvPr/>
            </p:nvCxnSpPr>
            <p:spPr>
              <a:xfrm>
                <a:off x="361950" y="2193975"/>
                <a:ext cx="6839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0" name="Google Shape;200;p13"/>
              <p:cNvCxnSpPr/>
              <p:nvPr/>
            </p:nvCxnSpPr>
            <p:spPr>
              <a:xfrm>
                <a:off x="361950" y="2435275"/>
                <a:ext cx="6839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4"/>
          <p:cNvSpPr/>
          <p:nvPr/>
        </p:nvSpPr>
        <p:spPr>
          <a:xfrm>
            <a:off x="360000" y="1504950"/>
            <a:ext cx="6840000" cy="328500"/>
          </a:xfrm>
          <a:prstGeom prst="rect">
            <a:avLst/>
          </a:prstGeom>
          <a:solidFill>
            <a:srgbClr val="533C2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4"/>
          <p:cNvSpPr txBox="1"/>
          <p:nvPr/>
        </p:nvSpPr>
        <p:spPr>
          <a:xfrm>
            <a:off x="314350" y="352450"/>
            <a:ext cx="27813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4100">
                <a:solidFill>
                  <a:srgbClr val="24272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TABLE OF </a:t>
            </a:r>
            <a:endParaRPr sz="4100">
              <a:solidFill>
                <a:srgbClr val="24272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100">
                <a:solidFill>
                  <a:srgbClr val="24272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CONTENTS</a:t>
            </a:r>
            <a:endParaRPr b="1" sz="4100">
              <a:solidFill>
                <a:srgbClr val="24272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207" name="Google Shape;207;p14"/>
          <p:cNvGrpSpPr/>
          <p:nvPr/>
        </p:nvGrpSpPr>
        <p:grpSpPr>
          <a:xfrm>
            <a:off x="3200062" y="352450"/>
            <a:ext cx="4001038" cy="795325"/>
            <a:chOff x="3200062" y="352450"/>
            <a:chExt cx="4001038" cy="795325"/>
          </a:xfrm>
        </p:grpSpPr>
        <p:sp>
          <p:nvSpPr>
            <p:cNvPr id="208" name="Google Shape;208;p14"/>
            <p:cNvSpPr txBox="1"/>
            <p:nvPr/>
          </p:nvSpPr>
          <p:spPr>
            <a:xfrm>
              <a:off x="3200062" y="352450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Name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209" name="Google Shape;209;p14"/>
            <p:cNvCxnSpPr/>
            <p:nvPr/>
          </p:nvCxnSpPr>
          <p:spPr>
            <a:xfrm>
              <a:off x="3214700" y="533425"/>
              <a:ext cx="39864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10" name="Google Shape;210;p14"/>
            <p:cNvSpPr txBox="1"/>
            <p:nvPr/>
          </p:nvSpPr>
          <p:spPr>
            <a:xfrm>
              <a:off x="3200062" y="666763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Institution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211" name="Google Shape;211;p14"/>
            <p:cNvCxnSpPr/>
            <p:nvPr/>
          </p:nvCxnSpPr>
          <p:spPr>
            <a:xfrm>
              <a:off x="3214700" y="847731"/>
              <a:ext cx="39864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12" name="Google Shape;212;p14"/>
            <p:cNvSpPr txBox="1"/>
            <p:nvPr/>
          </p:nvSpPr>
          <p:spPr>
            <a:xfrm>
              <a:off x="3200062" y="966813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Year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213" name="Google Shape;213;p14"/>
            <p:cNvCxnSpPr/>
            <p:nvPr/>
          </p:nvCxnSpPr>
          <p:spPr>
            <a:xfrm>
              <a:off x="3214700" y="1147775"/>
              <a:ext cx="39864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14" name="Google Shape;214;p14"/>
          <p:cNvSpPr/>
          <p:nvPr/>
        </p:nvSpPr>
        <p:spPr>
          <a:xfrm>
            <a:off x="360000" y="1833450"/>
            <a:ext cx="6840000" cy="8498700"/>
          </a:xfrm>
          <a:prstGeom prst="rect">
            <a:avLst/>
          </a:prstGeom>
          <a:noFill/>
          <a:ln cap="flat" cmpd="sng" w="9525">
            <a:solidFill>
              <a:srgbClr val="D9D8C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4"/>
          <p:cNvSpPr/>
          <p:nvPr/>
        </p:nvSpPr>
        <p:spPr>
          <a:xfrm>
            <a:off x="360000" y="7390292"/>
            <a:ext cx="6840000" cy="327000"/>
          </a:xfrm>
          <a:prstGeom prst="rect">
            <a:avLst/>
          </a:prstGeom>
          <a:solidFill>
            <a:srgbClr val="F9F7F6"/>
          </a:solidFill>
          <a:ln cap="flat" cmpd="sng" w="9525">
            <a:solidFill>
              <a:srgbClr val="D9D8C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6" name="Google Shape;216;p14"/>
          <p:cNvGrpSpPr/>
          <p:nvPr/>
        </p:nvGrpSpPr>
        <p:grpSpPr>
          <a:xfrm>
            <a:off x="360000" y="2160323"/>
            <a:ext cx="6840000" cy="8171954"/>
            <a:chOff x="360000" y="2160323"/>
            <a:chExt cx="6840000" cy="8171954"/>
          </a:xfrm>
        </p:grpSpPr>
        <p:sp>
          <p:nvSpPr>
            <p:cNvPr id="217" name="Google Shape;217;p14"/>
            <p:cNvSpPr/>
            <p:nvPr/>
          </p:nvSpPr>
          <p:spPr>
            <a:xfrm>
              <a:off x="360000" y="2160323"/>
              <a:ext cx="6840000" cy="327000"/>
            </a:xfrm>
            <a:prstGeom prst="rect">
              <a:avLst/>
            </a:prstGeom>
            <a:solidFill>
              <a:srgbClr val="F9F7F6"/>
            </a:solidFill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4"/>
            <p:cNvSpPr/>
            <p:nvPr/>
          </p:nvSpPr>
          <p:spPr>
            <a:xfrm>
              <a:off x="360000" y="2814069"/>
              <a:ext cx="6840000" cy="327000"/>
            </a:xfrm>
            <a:prstGeom prst="rect">
              <a:avLst/>
            </a:prstGeom>
            <a:solidFill>
              <a:srgbClr val="F9F7F6"/>
            </a:solidFill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4"/>
            <p:cNvSpPr/>
            <p:nvPr/>
          </p:nvSpPr>
          <p:spPr>
            <a:xfrm>
              <a:off x="360000" y="3467815"/>
              <a:ext cx="6840000" cy="327000"/>
            </a:xfrm>
            <a:prstGeom prst="rect">
              <a:avLst/>
            </a:prstGeom>
            <a:solidFill>
              <a:srgbClr val="F9F7F6"/>
            </a:solidFill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4"/>
            <p:cNvSpPr/>
            <p:nvPr/>
          </p:nvSpPr>
          <p:spPr>
            <a:xfrm>
              <a:off x="360000" y="4121562"/>
              <a:ext cx="6840000" cy="327000"/>
            </a:xfrm>
            <a:prstGeom prst="rect">
              <a:avLst/>
            </a:prstGeom>
            <a:solidFill>
              <a:srgbClr val="F9F7F6"/>
            </a:solidFill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4"/>
            <p:cNvSpPr/>
            <p:nvPr/>
          </p:nvSpPr>
          <p:spPr>
            <a:xfrm>
              <a:off x="360000" y="4775308"/>
              <a:ext cx="6840000" cy="327000"/>
            </a:xfrm>
            <a:prstGeom prst="rect">
              <a:avLst/>
            </a:prstGeom>
            <a:solidFill>
              <a:srgbClr val="F9F7F6"/>
            </a:solidFill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4"/>
            <p:cNvSpPr/>
            <p:nvPr/>
          </p:nvSpPr>
          <p:spPr>
            <a:xfrm>
              <a:off x="360000" y="5429054"/>
              <a:ext cx="6840000" cy="327000"/>
            </a:xfrm>
            <a:prstGeom prst="rect">
              <a:avLst/>
            </a:prstGeom>
            <a:solidFill>
              <a:srgbClr val="F9F7F6"/>
            </a:solidFill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4"/>
            <p:cNvSpPr/>
            <p:nvPr/>
          </p:nvSpPr>
          <p:spPr>
            <a:xfrm>
              <a:off x="360000" y="6082800"/>
              <a:ext cx="6840000" cy="327000"/>
            </a:xfrm>
            <a:prstGeom prst="rect">
              <a:avLst/>
            </a:prstGeom>
            <a:solidFill>
              <a:srgbClr val="F9F7F6"/>
            </a:solidFill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4"/>
            <p:cNvSpPr/>
            <p:nvPr/>
          </p:nvSpPr>
          <p:spPr>
            <a:xfrm>
              <a:off x="360000" y="6736546"/>
              <a:ext cx="6840000" cy="327000"/>
            </a:xfrm>
            <a:prstGeom prst="rect">
              <a:avLst/>
            </a:prstGeom>
            <a:solidFill>
              <a:srgbClr val="F9F7F6"/>
            </a:solidFill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4"/>
            <p:cNvSpPr/>
            <p:nvPr/>
          </p:nvSpPr>
          <p:spPr>
            <a:xfrm>
              <a:off x="360000" y="8044038"/>
              <a:ext cx="6840000" cy="327000"/>
            </a:xfrm>
            <a:prstGeom prst="rect">
              <a:avLst/>
            </a:prstGeom>
            <a:solidFill>
              <a:srgbClr val="F9F7F6"/>
            </a:solidFill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4"/>
            <p:cNvSpPr/>
            <p:nvPr/>
          </p:nvSpPr>
          <p:spPr>
            <a:xfrm>
              <a:off x="360000" y="8697785"/>
              <a:ext cx="6840000" cy="327000"/>
            </a:xfrm>
            <a:prstGeom prst="rect">
              <a:avLst/>
            </a:prstGeom>
            <a:solidFill>
              <a:srgbClr val="F9F7F6"/>
            </a:solidFill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4"/>
            <p:cNvSpPr/>
            <p:nvPr/>
          </p:nvSpPr>
          <p:spPr>
            <a:xfrm>
              <a:off x="360000" y="9351531"/>
              <a:ext cx="6840000" cy="327000"/>
            </a:xfrm>
            <a:prstGeom prst="rect">
              <a:avLst/>
            </a:prstGeom>
            <a:solidFill>
              <a:srgbClr val="F9F7F6"/>
            </a:solidFill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4"/>
            <p:cNvSpPr/>
            <p:nvPr/>
          </p:nvSpPr>
          <p:spPr>
            <a:xfrm>
              <a:off x="360000" y="10005277"/>
              <a:ext cx="6840000" cy="327000"/>
            </a:xfrm>
            <a:prstGeom prst="rect">
              <a:avLst/>
            </a:prstGeom>
            <a:solidFill>
              <a:srgbClr val="F9F7F6"/>
            </a:solidFill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229" name="Google Shape;229;p14"/>
          <p:cNvCxnSpPr/>
          <p:nvPr/>
        </p:nvCxnSpPr>
        <p:spPr>
          <a:xfrm>
            <a:off x="1728788" y="1514475"/>
            <a:ext cx="0" cy="8820300"/>
          </a:xfrm>
          <a:prstGeom prst="straightConnector1">
            <a:avLst/>
          </a:prstGeom>
          <a:noFill/>
          <a:ln cap="flat" cmpd="sng" w="9525">
            <a:solidFill>
              <a:srgbClr val="D9D8C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0" name="Google Shape;230;p14"/>
          <p:cNvCxnSpPr/>
          <p:nvPr/>
        </p:nvCxnSpPr>
        <p:spPr>
          <a:xfrm>
            <a:off x="3095638" y="1514475"/>
            <a:ext cx="0" cy="8820300"/>
          </a:xfrm>
          <a:prstGeom prst="straightConnector1">
            <a:avLst/>
          </a:prstGeom>
          <a:noFill/>
          <a:ln cap="flat" cmpd="sng" w="9525">
            <a:solidFill>
              <a:srgbClr val="D9D8C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1" name="Google Shape;231;p14"/>
          <p:cNvCxnSpPr/>
          <p:nvPr/>
        </p:nvCxnSpPr>
        <p:spPr>
          <a:xfrm>
            <a:off x="6467488" y="1514475"/>
            <a:ext cx="0" cy="8820300"/>
          </a:xfrm>
          <a:prstGeom prst="straightConnector1">
            <a:avLst/>
          </a:prstGeom>
          <a:noFill/>
          <a:ln cap="flat" cmpd="sng" w="9525">
            <a:solidFill>
              <a:srgbClr val="D9D8C8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32" name="Google Shape;232;p14"/>
          <p:cNvGrpSpPr/>
          <p:nvPr/>
        </p:nvGrpSpPr>
        <p:grpSpPr>
          <a:xfrm>
            <a:off x="357200" y="1556738"/>
            <a:ext cx="6844000" cy="215400"/>
            <a:chOff x="357200" y="1556738"/>
            <a:chExt cx="6844000" cy="215400"/>
          </a:xfrm>
        </p:grpSpPr>
        <p:sp>
          <p:nvSpPr>
            <p:cNvPr id="233" name="Google Shape;233;p14"/>
            <p:cNvSpPr txBox="1"/>
            <p:nvPr/>
          </p:nvSpPr>
          <p:spPr>
            <a:xfrm>
              <a:off x="357200" y="1556738"/>
              <a:ext cx="1371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Page №</a:t>
              </a:r>
              <a:endParaRPr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sp>
          <p:nvSpPr>
            <p:cNvPr id="234" name="Google Shape;234;p14"/>
            <p:cNvSpPr txBox="1"/>
            <p:nvPr/>
          </p:nvSpPr>
          <p:spPr>
            <a:xfrm>
              <a:off x="1728800" y="1556738"/>
              <a:ext cx="1371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Experiment №</a:t>
              </a:r>
              <a:endParaRPr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sp>
          <p:nvSpPr>
            <p:cNvPr id="235" name="Google Shape;235;p14"/>
            <p:cNvSpPr txBox="1"/>
            <p:nvPr/>
          </p:nvSpPr>
          <p:spPr>
            <a:xfrm>
              <a:off x="3094200" y="1556738"/>
              <a:ext cx="3373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Experiment title</a:t>
              </a:r>
              <a:endParaRPr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sp>
          <p:nvSpPr>
            <p:cNvPr id="236" name="Google Shape;236;p14"/>
            <p:cNvSpPr txBox="1"/>
            <p:nvPr/>
          </p:nvSpPr>
          <p:spPr>
            <a:xfrm>
              <a:off x="6467400" y="1556738"/>
              <a:ext cx="733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Date</a:t>
              </a:r>
              <a:endParaRPr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"/>
          <p:cNvSpPr txBox="1"/>
          <p:nvPr/>
        </p:nvSpPr>
        <p:spPr>
          <a:xfrm>
            <a:off x="314348" y="352450"/>
            <a:ext cx="22056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4100">
                <a:solidFill>
                  <a:srgbClr val="24272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LAB </a:t>
            </a:r>
            <a:endParaRPr sz="4100">
              <a:solidFill>
                <a:srgbClr val="24272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100">
                <a:solidFill>
                  <a:srgbClr val="24272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NOTES</a:t>
            </a:r>
            <a:endParaRPr b="1" sz="4100">
              <a:solidFill>
                <a:srgbClr val="24272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242" name="Google Shape;242;p15"/>
          <p:cNvGrpSpPr/>
          <p:nvPr/>
        </p:nvGrpSpPr>
        <p:grpSpPr>
          <a:xfrm>
            <a:off x="2685712" y="352450"/>
            <a:ext cx="2167438" cy="180963"/>
            <a:chOff x="2685712" y="352450"/>
            <a:chExt cx="2167438" cy="180963"/>
          </a:xfrm>
        </p:grpSpPr>
        <p:sp>
          <p:nvSpPr>
            <p:cNvPr id="243" name="Google Shape;243;p15"/>
            <p:cNvSpPr txBox="1"/>
            <p:nvPr/>
          </p:nvSpPr>
          <p:spPr>
            <a:xfrm>
              <a:off x="2685712" y="352450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Experiment №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244" name="Google Shape;244;p15"/>
            <p:cNvCxnSpPr/>
            <p:nvPr/>
          </p:nvCxnSpPr>
          <p:spPr>
            <a:xfrm>
              <a:off x="2700350" y="533413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45" name="Google Shape;245;p15"/>
          <p:cNvGrpSpPr/>
          <p:nvPr/>
        </p:nvGrpSpPr>
        <p:grpSpPr>
          <a:xfrm>
            <a:off x="2685712" y="666763"/>
            <a:ext cx="2167438" cy="180963"/>
            <a:chOff x="2685712" y="342925"/>
            <a:chExt cx="2167438" cy="180963"/>
          </a:xfrm>
        </p:grpSpPr>
        <p:sp>
          <p:nvSpPr>
            <p:cNvPr id="246" name="Google Shape;246;p15"/>
            <p:cNvSpPr txBox="1"/>
            <p:nvPr/>
          </p:nvSpPr>
          <p:spPr>
            <a:xfrm>
              <a:off x="2685712" y="34292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Name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247" name="Google Shape;247;p15"/>
            <p:cNvCxnSpPr/>
            <p:nvPr/>
          </p:nvCxnSpPr>
          <p:spPr>
            <a:xfrm>
              <a:off x="2700350" y="523888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48" name="Google Shape;248;p15"/>
          <p:cNvGrpSpPr/>
          <p:nvPr/>
        </p:nvGrpSpPr>
        <p:grpSpPr>
          <a:xfrm>
            <a:off x="2685712" y="966813"/>
            <a:ext cx="2167438" cy="180963"/>
            <a:chOff x="2685712" y="342925"/>
            <a:chExt cx="2167438" cy="180963"/>
          </a:xfrm>
        </p:grpSpPr>
        <p:sp>
          <p:nvSpPr>
            <p:cNvPr id="249" name="Google Shape;249;p15"/>
            <p:cNvSpPr txBox="1"/>
            <p:nvPr/>
          </p:nvSpPr>
          <p:spPr>
            <a:xfrm>
              <a:off x="2685712" y="34292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Course Code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250" name="Google Shape;250;p15"/>
            <p:cNvCxnSpPr/>
            <p:nvPr/>
          </p:nvCxnSpPr>
          <p:spPr>
            <a:xfrm>
              <a:off x="2700350" y="523888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51" name="Google Shape;251;p15"/>
          <p:cNvGrpSpPr/>
          <p:nvPr/>
        </p:nvGrpSpPr>
        <p:grpSpPr>
          <a:xfrm>
            <a:off x="5040012" y="352450"/>
            <a:ext cx="2167438" cy="180963"/>
            <a:chOff x="2685712" y="352450"/>
            <a:chExt cx="2167438" cy="180963"/>
          </a:xfrm>
        </p:grpSpPr>
        <p:sp>
          <p:nvSpPr>
            <p:cNvPr id="252" name="Google Shape;252;p15"/>
            <p:cNvSpPr txBox="1"/>
            <p:nvPr/>
          </p:nvSpPr>
          <p:spPr>
            <a:xfrm>
              <a:off x="2685712" y="352450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EXP. Title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253" name="Google Shape;253;p15"/>
            <p:cNvCxnSpPr/>
            <p:nvPr/>
          </p:nvCxnSpPr>
          <p:spPr>
            <a:xfrm>
              <a:off x="2700350" y="533413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54" name="Google Shape;254;p15"/>
          <p:cNvGrpSpPr/>
          <p:nvPr/>
        </p:nvGrpSpPr>
        <p:grpSpPr>
          <a:xfrm>
            <a:off x="5040012" y="666763"/>
            <a:ext cx="2167438" cy="180963"/>
            <a:chOff x="2685712" y="342925"/>
            <a:chExt cx="2167438" cy="180963"/>
          </a:xfrm>
        </p:grpSpPr>
        <p:sp>
          <p:nvSpPr>
            <p:cNvPr id="255" name="Google Shape;255;p15"/>
            <p:cNvSpPr txBox="1"/>
            <p:nvPr/>
          </p:nvSpPr>
          <p:spPr>
            <a:xfrm>
              <a:off x="2685712" y="34292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Partner Name(s)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256" name="Google Shape;256;p15"/>
            <p:cNvCxnSpPr/>
            <p:nvPr/>
          </p:nvCxnSpPr>
          <p:spPr>
            <a:xfrm>
              <a:off x="2700350" y="523888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57" name="Google Shape;257;p15"/>
          <p:cNvGrpSpPr/>
          <p:nvPr/>
        </p:nvGrpSpPr>
        <p:grpSpPr>
          <a:xfrm>
            <a:off x="5040012" y="966813"/>
            <a:ext cx="2167438" cy="180963"/>
            <a:chOff x="2685712" y="342925"/>
            <a:chExt cx="2167438" cy="180963"/>
          </a:xfrm>
        </p:grpSpPr>
        <p:sp>
          <p:nvSpPr>
            <p:cNvPr id="258" name="Google Shape;258;p15"/>
            <p:cNvSpPr txBox="1"/>
            <p:nvPr/>
          </p:nvSpPr>
          <p:spPr>
            <a:xfrm>
              <a:off x="2685712" y="34292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Date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259" name="Google Shape;259;p15"/>
            <p:cNvCxnSpPr/>
            <p:nvPr/>
          </p:nvCxnSpPr>
          <p:spPr>
            <a:xfrm>
              <a:off x="2700350" y="523888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60" name="Google Shape;260;p15"/>
          <p:cNvGrpSpPr/>
          <p:nvPr/>
        </p:nvGrpSpPr>
        <p:grpSpPr>
          <a:xfrm>
            <a:off x="361950" y="1347800"/>
            <a:ext cx="6839075" cy="234000"/>
            <a:chOff x="361950" y="1347800"/>
            <a:chExt cx="6839075" cy="234000"/>
          </a:xfrm>
        </p:grpSpPr>
        <p:grpSp>
          <p:nvGrpSpPr>
            <p:cNvPr id="261" name="Google Shape;261;p15"/>
            <p:cNvGrpSpPr/>
            <p:nvPr/>
          </p:nvGrpSpPr>
          <p:grpSpPr>
            <a:xfrm>
              <a:off x="361950" y="1347800"/>
              <a:ext cx="6839075" cy="234000"/>
              <a:chOff x="361950" y="1347800"/>
              <a:chExt cx="6839075" cy="234000"/>
            </a:xfrm>
          </p:grpSpPr>
          <p:cxnSp>
            <p:nvCxnSpPr>
              <p:cNvPr id="262" name="Google Shape;262;p15"/>
              <p:cNvCxnSpPr/>
              <p:nvPr/>
            </p:nvCxnSpPr>
            <p:spPr>
              <a:xfrm>
                <a:off x="1281125" y="1464800"/>
                <a:ext cx="591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3C2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63" name="Google Shape;263;p15"/>
              <p:cNvSpPr/>
              <p:nvPr/>
            </p:nvSpPr>
            <p:spPr>
              <a:xfrm>
                <a:off x="361950" y="1347800"/>
                <a:ext cx="1162200" cy="234000"/>
              </a:xfrm>
              <a:prstGeom prst="rect">
                <a:avLst/>
              </a:prstGeom>
              <a:solidFill>
                <a:srgbClr val="533C2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64" name="Google Shape;264;p15"/>
            <p:cNvSpPr txBox="1"/>
            <p:nvPr/>
          </p:nvSpPr>
          <p:spPr>
            <a:xfrm>
              <a:off x="423874" y="1414438"/>
              <a:ext cx="10716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MATERIALS</a:t>
              </a:r>
              <a:endParaRPr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</p:grpSp>
      <p:grpSp>
        <p:nvGrpSpPr>
          <p:cNvPr id="265" name="Google Shape;265;p15"/>
          <p:cNvGrpSpPr/>
          <p:nvPr/>
        </p:nvGrpSpPr>
        <p:grpSpPr>
          <a:xfrm>
            <a:off x="361950" y="2943225"/>
            <a:ext cx="6839075" cy="234000"/>
            <a:chOff x="361950" y="1347800"/>
            <a:chExt cx="6839075" cy="234000"/>
          </a:xfrm>
        </p:grpSpPr>
        <p:grpSp>
          <p:nvGrpSpPr>
            <p:cNvPr id="266" name="Google Shape;266;p15"/>
            <p:cNvGrpSpPr/>
            <p:nvPr/>
          </p:nvGrpSpPr>
          <p:grpSpPr>
            <a:xfrm>
              <a:off x="361950" y="1347800"/>
              <a:ext cx="6839075" cy="234000"/>
              <a:chOff x="361950" y="1347800"/>
              <a:chExt cx="6839075" cy="234000"/>
            </a:xfrm>
          </p:grpSpPr>
          <p:cxnSp>
            <p:nvCxnSpPr>
              <p:cNvPr id="267" name="Google Shape;267;p15"/>
              <p:cNvCxnSpPr/>
              <p:nvPr/>
            </p:nvCxnSpPr>
            <p:spPr>
              <a:xfrm>
                <a:off x="1281125" y="1464800"/>
                <a:ext cx="591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3C2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68" name="Google Shape;268;p15"/>
              <p:cNvSpPr/>
              <p:nvPr/>
            </p:nvSpPr>
            <p:spPr>
              <a:xfrm>
                <a:off x="361950" y="1347800"/>
                <a:ext cx="1443000" cy="234000"/>
              </a:xfrm>
              <a:prstGeom prst="rect">
                <a:avLst/>
              </a:prstGeom>
              <a:solidFill>
                <a:srgbClr val="533C2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69" name="Google Shape;269;p15"/>
            <p:cNvSpPr txBox="1"/>
            <p:nvPr/>
          </p:nvSpPr>
          <p:spPr>
            <a:xfrm>
              <a:off x="423874" y="1414438"/>
              <a:ext cx="10716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OBSERVATIONS</a:t>
              </a:r>
              <a:endParaRPr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</p:grpSp>
      <p:cxnSp>
        <p:nvCxnSpPr>
          <p:cNvPr id="270" name="Google Shape;270;p15"/>
          <p:cNvCxnSpPr/>
          <p:nvPr/>
        </p:nvCxnSpPr>
        <p:spPr>
          <a:xfrm>
            <a:off x="359580" y="9921500"/>
            <a:ext cx="2160472" cy="0"/>
          </a:xfrm>
          <a:prstGeom prst="straightConnector1">
            <a:avLst/>
          </a:prstGeom>
          <a:noFill/>
          <a:ln cap="flat" cmpd="sng" w="9525">
            <a:solidFill>
              <a:srgbClr val="D9D8C8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71" name="Google Shape;271;p15"/>
          <p:cNvGrpSpPr/>
          <p:nvPr/>
        </p:nvGrpSpPr>
        <p:grpSpPr>
          <a:xfrm>
            <a:off x="361950" y="1738650"/>
            <a:ext cx="3329100" cy="1052325"/>
            <a:chOff x="361950" y="1738650"/>
            <a:chExt cx="3329100" cy="1052325"/>
          </a:xfrm>
        </p:grpSpPr>
        <p:sp>
          <p:nvSpPr>
            <p:cNvPr id="272" name="Google Shape;272;p15"/>
            <p:cNvSpPr/>
            <p:nvPr/>
          </p:nvSpPr>
          <p:spPr>
            <a:xfrm>
              <a:off x="361950" y="1738650"/>
              <a:ext cx="3329100" cy="1050000"/>
            </a:xfrm>
            <a:prstGeom prst="rect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73" name="Google Shape;273;p15"/>
            <p:cNvGrpSpPr/>
            <p:nvPr/>
          </p:nvGrpSpPr>
          <p:grpSpPr>
            <a:xfrm>
              <a:off x="1190625" y="1743075"/>
              <a:ext cx="1669300" cy="1047900"/>
              <a:chOff x="1190625" y="1743075"/>
              <a:chExt cx="1669300" cy="1047900"/>
            </a:xfrm>
          </p:grpSpPr>
          <p:cxnSp>
            <p:nvCxnSpPr>
              <p:cNvPr id="274" name="Google Shape;274;p15"/>
              <p:cNvCxnSpPr/>
              <p:nvPr/>
            </p:nvCxnSpPr>
            <p:spPr>
              <a:xfrm>
                <a:off x="1190625" y="1743075"/>
                <a:ext cx="0" cy="10479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5" name="Google Shape;275;p15"/>
              <p:cNvCxnSpPr/>
              <p:nvPr/>
            </p:nvCxnSpPr>
            <p:spPr>
              <a:xfrm>
                <a:off x="2021725" y="1743075"/>
                <a:ext cx="0" cy="10479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6" name="Google Shape;276;p15"/>
              <p:cNvCxnSpPr/>
              <p:nvPr/>
            </p:nvCxnSpPr>
            <p:spPr>
              <a:xfrm>
                <a:off x="2859925" y="1743075"/>
                <a:ext cx="0" cy="10479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277" name="Google Shape;277;p15"/>
            <p:cNvCxnSpPr/>
            <p:nvPr/>
          </p:nvCxnSpPr>
          <p:spPr>
            <a:xfrm>
              <a:off x="361950" y="2000250"/>
              <a:ext cx="3314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8" name="Google Shape;278;p15"/>
            <p:cNvCxnSpPr/>
            <p:nvPr/>
          </p:nvCxnSpPr>
          <p:spPr>
            <a:xfrm>
              <a:off x="361950" y="2257425"/>
              <a:ext cx="3314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9" name="Google Shape;279;p15"/>
            <p:cNvCxnSpPr/>
            <p:nvPr/>
          </p:nvCxnSpPr>
          <p:spPr>
            <a:xfrm>
              <a:off x="361950" y="2514600"/>
              <a:ext cx="3314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80" name="Google Shape;280;p15"/>
          <p:cNvGrpSpPr/>
          <p:nvPr/>
        </p:nvGrpSpPr>
        <p:grpSpPr>
          <a:xfrm>
            <a:off x="3878125" y="1752600"/>
            <a:ext cx="3314700" cy="1019175"/>
            <a:chOff x="3878125" y="1752600"/>
            <a:chExt cx="3314700" cy="1019175"/>
          </a:xfrm>
        </p:grpSpPr>
        <p:cxnSp>
          <p:nvCxnSpPr>
            <p:cNvPr id="281" name="Google Shape;281;p15"/>
            <p:cNvCxnSpPr/>
            <p:nvPr/>
          </p:nvCxnSpPr>
          <p:spPr>
            <a:xfrm>
              <a:off x="3878125" y="2007394"/>
              <a:ext cx="3314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2" name="Google Shape;282;p15"/>
            <p:cNvCxnSpPr/>
            <p:nvPr/>
          </p:nvCxnSpPr>
          <p:spPr>
            <a:xfrm>
              <a:off x="3878125" y="2262188"/>
              <a:ext cx="3314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3" name="Google Shape;283;p15"/>
            <p:cNvCxnSpPr/>
            <p:nvPr/>
          </p:nvCxnSpPr>
          <p:spPr>
            <a:xfrm>
              <a:off x="3878125" y="2516981"/>
              <a:ext cx="3314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4" name="Google Shape;284;p15"/>
            <p:cNvCxnSpPr/>
            <p:nvPr/>
          </p:nvCxnSpPr>
          <p:spPr>
            <a:xfrm>
              <a:off x="3878125" y="1752600"/>
              <a:ext cx="3314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5" name="Google Shape;285;p15"/>
            <p:cNvCxnSpPr/>
            <p:nvPr/>
          </p:nvCxnSpPr>
          <p:spPr>
            <a:xfrm>
              <a:off x="3878125" y="2771775"/>
              <a:ext cx="3314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86" name="Google Shape;286;p15"/>
          <p:cNvGrpSpPr/>
          <p:nvPr/>
        </p:nvGrpSpPr>
        <p:grpSpPr>
          <a:xfrm>
            <a:off x="361950" y="3381650"/>
            <a:ext cx="3329100" cy="2523620"/>
            <a:chOff x="361950" y="3381650"/>
            <a:chExt cx="3329100" cy="2523620"/>
          </a:xfrm>
        </p:grpSpPr>
        <p:sp>
          <p:nvSpPr>
            <p:cNvPr id="287" name="Google Shape;287;p15"/>
            <p:cNvSpPr/>
            <p:nvPr/>
          </p:nvSpPr>
          <p:spPr>
            <a:xfrm>
              <a:off x="361950" y="3381650"/>
              <a:ext cx="3329100" cy="2512570"/>
            </a:xfrm>
            <a:prstGeom prst="rect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88" name="Google Shape;288;p15"/>
            <p:cNvCxnSpPr/>
            <p:nvPr/>
          </p:nvCxnSpPr>
          <p:spPr>
            <a:xfrm>
              <a:off x="361950" y="362346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9" name="Google Shape;289;p15"/>
            <p:cNvCxnSpPr/>
            <p:nvPr/>
          </p:nvCxnSpPr>
          <p:spPr>
            <a:xfrm>
              <a:off x="361950" y="412638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0" name="Google Shape;290;p15"/>
            <p:cNvCxnSpPr/>
            <p:nvPr/>
          </p:nvCxnSpPr>
          <p:spPr>
            <a:xfrm>
              <a:off x="361950" y="488076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1" name="Google Shape;291;p15"/>
            <p:cNvCxnSpPr/>
            <p:nvPr/>
          </p:nvCxnSpPr>
          <p:spPr>
            <a:xfrm>
              <a:off x="361950" y="538368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2" name="Google Shape;292;p15"/>
            <p:cNvCxnSpPr/>
            <p:nvPr/>
          </p:nvCxnSpPr>
          <p:spPr>
            <a:xfrm>
              <a:off x="2026500" y="3392700"/>
              <a:ext cx="0" cy="251257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3" name="Google Shape;293;p15"/>
            <p:cNvCxnSpPr/>
            <p:nvPr/>
          </p:nvCxnSpPr>
          <p:spPr>
            <a:xfrm>
              <a:off x="361950" y="387492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4" name="Google Shape;294;p15"/>
            <p:cNvCxnSpPr/>
            <p:nvPr/>
          </p:nvCxnSpPr>
          <p:spPr>
            <a:xfrm>
              <a:off x="361950" y="437784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5" name="Google Shape;295;p15"/>
            <p:cNvCxnSpPr/>
            <p:nvPr/>
          </p:nvCxnSpPr>
          <p:spPr>
            <a:xfrm>
              <a:off x="361950" y="462930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6" name="Google Shape;296;p15"/>
            <p:cNvCxnSpPr/>
            <p:nvPr/>
          </p:nvCxnSpPr>
          <p:spPr>
            <a:xfrm>
              <a:off x="361950" y="563514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7" name="Google Shape;297;p15"/>
            <p:cNvCxnSpPr/>
            <p:nvPr/>
          </p:nvCxnSpPr>
          <p:spPr>
            <a:xfrm>
              <a:off x="361950" y="513222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98" name="Google Shape;298;p15"/>
          <p:cNvGrpSpPr/>
          <p:nvPr/>
        </p:nvGrpSpPr>
        <p:grpSpPr>
          <a:xfrm>
            <a:off x="3870925" y="3381650"/>
            <a:ext cx="3329100" cy="2514250"/>
            <a:chOff x="3870925" y="3381650"/>
            <a:chExt cx="3329100" cy="2514250"/>
          </a:xfrm>
        </p:grpSpPr>
        <p:sp>
          <p:nvSpPr>
            <p:cNvPr id="299" name="Google Shape;299;p15"/>
            <p:cNvSpPr/>
            <p:nvPr/>
          </p:nvSpPr>
          <p:spPr>
            <a:xfrm>
              <a:off x="3870925" y="3381650"/>
              <a:ext cx="3329100" cy="2512500"/>
            </a:xfrm>
            <a:prstGeom prst="rect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00" name="Google Shape;300;p15"/>
            <p:cNvCxnSpPr/>
            <p:nvPr/>
          </p:nvCxnSpPr>
          <p:spPr>
            <a:xfrm>
              <a:off x="3870925" y="362346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1" name="Google Shape;301;p15"/>
            <p:cNvCxnSpPr/>
            <p:nvPr/>
          </p:nvCxnSpPr>
          <p:spPr>
            <a:xfrm>
              <a:off x="3870925" y="412638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2" name="Google Shape;302;p15"/>
            <p:cNvCxnSpPr/>
            <p:nvPr/>
          </p:nvCxnSpPr>
          <p:spPr>
            <a:xfrm>
              <a:off x="3870925" y="488076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3" name="Google Shape;303;p15"/>
            <p:cNvCxnSpPr/>
            <p:nvPr/>
          </p:nvCxnSpPr>
          <p:spPr>
            <a:xfrm>
              <a:off x="3870925" y="538368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4" name="Google Shape;304;p15"/>
            <p:cNvCxnSpPr/>
            <p:nvPr/>
          </p:nvCxnSpPr>
          <p:spPr>
            <a:xfrm>
              <a:off x="3870925" y="387492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5" name="Google Shape;305;p15"/>
            <p:cNvCxnSpPr/>
            <p:nvPr/>
          </p:nvCxnSpPr>
          <p:spPr>
            <a:xfrm>
              <a:off x="3870925" y="437784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6" name="Google Shape;306;p15"/>
            <p:cNvCxnSpPr/>
            <p:nvPr/>
          </p:nvCxnSpPr>
          <p:spPr>
            <a:xfrm>
              <a:off x="3870925" y="462930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7" name="Google Shape;307;p15"/>
            <p:cNvCxnSpPr/>
            <p:nvPr/>
          </p:nvCxnSpPr>
          <p:spPr>
            <a:xfrm>
              <a:off x="3870925" y="563514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8" name="Google Shape;308;p15"/>
            <p:cNvCxnSpPr/>
            <p:nvPr/>
          </p:nvCxnSpPr>
          <p:spPr>
            <a:xfrm>
              <a:off x="3870925" y="5132220"/>
              <a:ext cx="3329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9" name="Google Shape;309;p15"/>
            <p:cNvCxnSpPr/>
            <p:nvPr/>
          </p:nvCxnSpPr>
          <p:spPr>
            <a:xfrm>
              <a:off x="5295900" y="3390900"/>
              <a:ext cx="0" cy="2505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0" name="Google Shape;310;p15"/>
            <p:cNvCxnSpPr/>
            <p:nvPr/>
          </p:nvCxnSpPr>
          <p:spPr>
            <a:xfrm>
              <a:off x="5040000" y="3390900"/>
              <a:ext cx="0" cy="2505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1" name="Google Shape;311;p15"/>
            <p:cNvCxnSpPr/>
            <p:nvPr/>
          </p:nvCxnSpPr>
          <p:spPr>
            <a:xfrm>
              <a:off x="4820925" y="3390900"/>
              <a:ext cx="0" cy="2505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2" name="Google Shape;312;p15"/>
            <p:cNvCxnSpPr/>
            <p:nvPr/>
          </p:nvCxnSpPr>
          <p:spPr>
            <a:xfrm>
              <a:off x="4573275" y="3390900"/>
              <a:ext cx="0" cy="2505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3" name="Google Shape;313;p15"/>
            <p:cNvCxnSpPr/>
            <p:nvPr/>
          </p:nvCxnSpPr>
          <p:spPr>
            <a:xfrm>
              <a:off x="4345950" y="3390900"/>
              <a:ext cx="0" cy="2505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4" name="Google Shape;314;p15"/>
            <p:cNvCxnSpPr/>
            <p:nvPr/>
          </p:nvCxnSpPr>
          <p:spPr>
            <a:xfrm>
              <a:off x="4106550" y="3390900"/>
              <a:ext cx="0" cy="2505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5" name="Google Shape;315;p15"/>
            <p:cNvCxnSpPr/>
            <p:nvPr/>
          </p:nvCxnSpPr>
          <p:spPr>
            <a:xfrm>
              <a:off x="6485250" y="3390900"/>
              <a:ext cx="0" cy="2505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6" name="Google Shape;316;p15"/>
            <p:cNvCxnSpPr/>
            <p:nvPr/>
          </p:nvCxnSpPr>
          <p:spPr>
            <a:xfrm>
              <a:off x="6229350" y="3390900"/>
              <a:ext cx="0" cy="2505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7" name="Google Shape;317;p15"/>
            <p:cNvCxnSpPr/>
            <p:nvPr/>
          </p:nvCxnSpPr>
          <p:spPr>
            <a:xfrm>
              <a:off x="6010275" y="3390900"/>
              <a:ext cx="0" cy="2505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8" name="Google Shape;318;p15"/>
            <p:cNvCxnSpPr/>
            <p:nvPr/>
          </p:nvCxnSpPr>
          <p:spPr>
            <a:xfrm>
              <a:off x="5762625" y="3390900"/>
              <a:ext cx="0" cy="2505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9" name="Google Shape;319;p15"/>
            <p:cNvCxnSpPr/>
            <p:nvPr/>
          </p:nvCxnSpPr>
          <p:spPr>
            <a:xfrm>
              <a:off x="5535300" y="3390900"/>
              <a:ext cx="0" cy="2505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0" name="Google Shape;320;p15"/>
            <p:cNvCxnSpPr/>
            <p:nvPr/>
          </p:nvCxnSpPr>
          <p:spPr>
            <a:xfrm>
              <a:off x="6943725" y="3390900"/>
              <a:ext cx="0" cy="2505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1" name="Google Shape;321;p15"/>
            <p:cNvCxnSpPr/>
            <p:nvPr/>
          </p:nvCxnSpPr>
          <p:spPr>
            <a:xfrm>
              <a:off x="6724650" y="3390900"/>
              <a:ext cx="0" cy="250500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22" name="Google Shape;322;p15"/>
          <p:cNvGrpSpPr/>
          <p:nvPr/>
        </p:nvGrpSpPr>
        <p:grpSpPr>
          <a:xfrm>
            <a:off x="361950" y="6071750"/>
            <a:ext cx="6839275" cy="3849800"/>
            <a:chOff x="361950" y="6071750"/>
            <a:chExt cx="6839275" cy="3849800"/>
          </a:xfrm>
        </p:grpSpPr>
        <p:grpSp>
          <p:nvGrpSpPr>
            <p:cNvPr id="323" name="Google Shape;323;p15"/>
            <p:cNvGrpSpPr/>
            <p:nvPr/>
          </p:nvGrpSpPr>
          <p:grpSpPr>
            <a:xfrm>
              <a:off x="361950" y="6071750"/>
              <a:ext cx="6839075" cy="234000"/>
              <a:chOff x="361950" y="1347800"/>
              <a:chExt cx="6839075" cy="234000"/>
            </a:xfrm>
          </p:grpSpPr>
          <p:grpSp>
            <p:nvGrpSpPr>
              <p:cNvPr id="324" name="Google Shape;324;p15"/>
              <p:cNvGrpSpPr/>
              <p:nvPr/>
            </p:nvGrpSpPr>
            <p:grpSpPr>
              <a:xfrm>
                <a:off x="361950" y="1347800"/>
                <a:ext cx="6839075" cy="234000"/>
                <a:chOff x="361950" y="1347800"/>
                <a:chExt cx="6839075" cy="234000"/>
              </a:xfrm>
            </p:grpSpPr>
            <p:cxnSp>
              <p:nvCxnSpPr>
                <p:cNvPr id="325" name="Google Shape;325;p15"/>
                <p:cNvCxnSpPr/>
                <p:nvPr/>
              </p:nvCxnSpPr>
              <p:spPr>
                <a:xfrm>
                  <a:off x="1281125" y="1464800"/>
                  <a:ext cx="59199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33C2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26" name="Google Shape;326;p15"/>
                <p:cNvSpPr/>
                <p:nvPr/>
              </p:nvSpPr>
              <p:spPr>
                <a:xfrm>
                  <a:off x="361950" y="1347800"/>
                  <a:ext cx="1476300" cy="234000"/>
                </a:xfrm>
                <a:prstGeom prst="rect">
                  <a:avLst/>
                </a:prstGeom>
                <a:solidFill>
                  <a:srgbClr val="533C2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27" name="Google Shape;327;p15"/>
              <p:cNvSpPr txBox="1"/>
              <p:nvPr/>
            </p:nvSpPr>
            <p:spPr>
              <a:xfrm>
                <a:off x="423875" y="1414450"/>
                <a:ext cx="1104900" cy="12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lt1"/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CALCULATIONS</a:t>
                </a:r>
                <a:endParaRPr sz="1200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endParaRPr>
              </a:p>
            </p:txBody>
          </p:sp>
        </p:grpSp>
        <p:sp>
          <p:nvSpPr>
            <p:cNvPr id="328" name="Google Shape;328;p15"/>
            <p:cNvSpPr/>
            <p:nvPr/>
          </p:nvSpPr>
          <p:spPr>
            <a:xfrm>
              <a:off x="362125" y="6495850"/>
              <a:ext cx="6839100" cy="3425700"/>
            </a:xfrm>
            <a:prstGeom prst="rect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9" name="Google Shape;329;p15"/>
          <p:cNvGrpSpPr/>
          <p:nvPr/>
        </p:nvGrpSpPr>
        <p:grpSpPr>
          <a:xfrm>
            <a:off x="356100" y="10136750"/>
            <a:ext cx="3339538" cy="180963"/>
            <a:chOff x="2685712" y="342925"/>
            <a:chExt cx="3339538" cy="180963"/>
          </a:xfrm>
        </p:grpSpPr>
        <p:sp>
          <p:nvSpPr>
            <p:cNvPr id="330" name="Google Shape;330;p15"/>
            <p:cNvSpPr txBox="1"/>
            <p:nvPr/>
          </p:nvSpPr>
          <p:spPr>
            <a:xfrm>
              <a:off x="2685712" y="34292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lab report deadline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331" name="Google Shape;331;p15"/>
            <p:cNvCxnSpPr/>
            <p:nvPr/>
          </p:nvCxnSpPr>
          <p:spPr>
            <a:xfrm>
              <a:off x="2700350" y="523888"/>
              <a:ext cx="33249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32" name="Google Shape;332;p15"/>
          <p:cNvGrpSpPr/>
          <p:nvPr/>
        </p:nvGrpSpPr>
        <p:grpSpPr>
          <a:xfrm>
            <a:off x="3878125" y="10136750"/>
            <a:ext cx="3339538" cy="180963"/>
            <a:chOff x="2685712" y="342925"/>
            <a:chExt cx="3339538" cy="180963"/>
          </a:xfrm>
        </p:grpSpPr>
        <p:sp>
          <p:nvSpPr>
            <p:cNvPr id="333" name="Google Shape;333;p15"/>
            <p:cNvSpPr txBox="1"/>
            <p:nvPr/>
          </p:nvSpPr>
          <p:spPr>
            <a:xfrm>
              <a:off x="2685712" y="34292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Submit lab report report to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334" name="Google Shape;334;p15"/>
            <p:cNvCxnSpPr/>
            <p:nvPr/>
          </p:nvCxnSpPr>
          <p:spPr>
            <a:xfrm>
              <a:off x="2700350" y="523888"/>
              <a:ext cx="33249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6"/>
          <p:cNvSpPr txBox="1"/>
          <p:nvPr/>
        </p:nvSpPr>
        <p:spPr>
          <a:xfrm>
            <a:off x="314348" y="352450"/>
            <a:ext cx="22056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4100">
                <a:solidFill>
                  <a:srgbClr val="24272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LAB </a:t>
            </a:r>
            <a:endParaRPr sz="4100">
              <a:solidFill>
                <a:srgbClr val="24272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100">
                <a:solidFill>
                  <a:srgbClr val="24272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SKILL</a:t>
            </a:r>
            <a:endParaRPr b="1" sz="4100">
              <a:solidFill>
                <a:srgbClr val="24272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340" name="Google Shape;340;p16"/>
          <p:cNvGrpSpPr/>
          <p:nvPr/>
        </p:nvGrpSpPr>
        <p:grpSpPr>
          <a:xfrm>
            <a:off x="2685712" y="352450"/>
            <a:ext cx="2167438" cy="180963"/>
            <a:chOff x="2685712" y="352450"/>
            <a:chExt cx="2167438" cy="180963"/>
          </a:xfrm>
        </p:grpSpPr>
        <p:sp>
          <p:nvSpPr>
            <p:cNvPr id="341" name="Google Shape;341;p16"/>
            <p:cNvSpPr txBox="1"/>
            <p:nvPr/>
          </p:nvSpPr>
          <p:spPr>
            <a:xfrm>
              <a:off x="2685712" y="352450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Name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342" name="Google Shape;342;p16"/>
            <p:cNvCxnSpPr/>
            <p:nvPr/>
          </p:nvCxnSpPr>
          <p:spPr>
            <a:xfrm>
              <a:off x="2700350" y="533413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43" name="Google Shape;343;p16"/>
          <p:cNvGrpSpPr/>
          <p:nvPr/>
        </p:nvGrpSpPr>
        <p:grpSpPr>
          <a:xfrm>
            <a:off x="2685712" y="666763"/>
            <a:ext cx="2167438" cy="180963"/>
            <a:chOff x="2685712" y="342925"/>
            <a:chExt cx="2167438" cy="180963"/>
          </a:xfrm>
        </p:grpSpPr>
        <p:sp>
          <p:nvSpPr>
            <p:cNvPr id="344" name="Google Shape;344;p16"/>
            <p:cNvSpPr txBox="1"/>
            <p:nvPr/>
          </p:nvSpPr>
          <p:spPr>
            <a:xfrm>
              <a:off x="2685712" y="34292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Course code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345" name="Google Shape;345;p16"/>
            <p:cNvCxnSpPr/>
            <p:nvPr/>
          </p:nvCxnSpPr>
          <p:spPr>
            <a:xfrm>
              <a:off x="2700350" y="523888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46" name="Google Shape;346;p16"/>
          <p:cNvGrpSpPr/>
          <p:nvPr/>
        </p:nvGrpSpPr>
        <p:grpSpPr>
          <a:xfrm>
            <a:off x="2685712" y="966813"/>
            <a:ext cx="2167438" cy="180963"/>
            <a:chOff x="2685712" y="342925"/>
            <a:chExt cx="2167438" cy="180963"/>
          </a:xfrm>
        </p:grpSpPr>
        <p:sp>
          <p:nvSpPr>
            <p:cNvPr id="347" name="Google Shape;347;p16"/>
            <p:cNvSpPr txBox="1"/>
            <p:nvPr/>
          </p:nvSpPr>
          <p:spPr>
            <a:xfrm>
              <a:off x="2685712" y="34292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Technique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348" name="Google Shape;348;p16"/>
            <p:cNvCxnSpPr/>
            <p:nvPr/>
          </p:nvCxnSpPr>
          <p:spPr>
            <a:xfrm>
              <a:off x="2700350" y="523888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49" name="Google Shape;349;p16"/>
          <p:cNvGrpSpPr/>
          <p:nvPr/>
        </p:nvGrpSpPr>
        <p:grpSpPr>
          <a:xfrm>
            <a:off x="5040012" y="352450"/>
            <a:ext cx="2167438" cy="180963"/>
            <a:chOff x="2685712" y="352450"/>
            <a:chExt cx="2167438" cy="180963"/>
          </a:xfrm>
        </p:grpSpPr>
        <p:sp>
          <p:nvSpPr>
            <p:cNvPr id="350" name="Google Shape;350;p16"/>
            <p:cNvSpPr txBox="1"/>
            <p:nvPr/>
          </p:nvSpPr>
          <p:spPr>
            <a:xfrm>
              <a:off x="2685712" y="352450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Date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351" name="Google Shape;351;p16"/>
            <p:cNvCxnSpPr/>
            <p:nvPr/>
          </p:nvCxnSpPr>
          <p:spPr>
            <a:xfrm>
              <a:off x="2700350" y="533413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52" name="Google Shape;352;p16"/>
          <p:cNvGrpSpPr/>
          <p:nvPr/>
        </p:nvGrpSpPr>
        <p:grpSpPr>
          <a:xfrm>
            <a:off x="5040012" y="666763"/>
            <a:ext cx="2167438" cy="180963"/>
            <a:chOff x="2685712" y="342925"/>
            <a:chExt cx="2167438" cy="180963"/>
          </a:xfrm>
        </p:grpSpPr>
        <p:sp>
          <p:nvSpPr>
            <p:cNvPr id="353" name="Google Shape;353;p16"/>
            <p:cNvSpPr txBox="1"/>
            <p:nvPr/>
          </p:nvSpPr>
          <p:spPr>
            <a:xfrm>
              <a:off x="2685712" y="34292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Instructor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354" name="Google Shape;354;p16"/>
            <p:cNvCxnSpPr/>
            <p:nvPr/>
          </p:nvCxnSpPr>
          <p:spPr>
            <a:xfrm>
              <a:off x="2700350" y="523888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55" name="Google Shape;355;p16"/>
          <p:cNvGrpSpPr/>
          <p:nvPr/>
        </p:nvGrpSpPr>
        <p:grpSpPr>
          <a:xfrm>
            <a:off x="5040012" y="966813"/>
            <a:ext cx="2167438" cy="180963"/>
            <a:chOff x="2685712" y="342925"/>
            <a:chExt cx="2167438" cy="180963"/>
          </a:xfrm>
        </p:grpSpPr>
        <p:sp>
          <p:nvSpPr>
            <p:cNvPr id="356" name="Google Shape;356;p16"/>
            <p:cNvSpPr txBox="1"/>
            <p:nvPr/>
          </p:nvSpPr>
          <p:spPr>
            <a:xfrm>
              <a:off x="2685712" y="342925"/>
              <a:ext cx="2081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Demo by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357" name="Google Shape;357;p16"/>
            <p:cNvCxnSpPr/>
            <p:nvPr/>
          </p:nvCxnSpPr>
          <p:spPr>
            <a:xfrm>
              <a:off x="2700350" y="523888"/>
              <a:ext cx="21528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58" name="Google Shape;358;p16"/>
          <p:cNvGrpSpPr/>
          <p:nvPr/>
        </p:nvGrpSpPr>
        <p:grpSpPr>
          <a:xfrm>
            <a:off x="361950" y="1347800"/>
            <a:ext cx="6839075" cy="234000"/>
            <a:chOff x="361950" y="1347800"/>
            <a:chExt cx="6839075" cy="234000"/>
          </a:xfrm>
        </p:grpSpPr>
        <p:grpSp>
          <p:nvGrpSpPr>
            <p:cNvPr id="359" name="Google Shape;359;p16"/>
            <p:cNvGrpSpPr/>
            <p:nvPr/>
          </p:nvGrpSpPr>
          <p:grpSpPr>
            <a:xfrm>
              <a:off x="361950" y="1347800"/>
              <a:ext cx="6839075" cy="234000"/>
              <a:chOff x="361950" y="1347800"/>
              <a:chExt cx="6839075" cy="234000"/>
            </a:xfrm>
          </p:grpSpPr>
          <p:cxnSp>
            <p:nvCxnSpPr>
              <p:cNvPr id="360" name="Google Shape;360;p16"/>
              <p:cNvCxnSpPr/>
              <p:nvPr/>
            </p:nvCxnSpPr>
            <p:spPr>
              <a:xfrm>
                <a:off x="1281125" y="1464800"/>
                <a:ext cx="591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3C2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361" name="Google Shape;361;p16"/>
              <p:cNvSpPr/>
              <p:nvPr/>
            </p:nvSpPr>
            <p:spPr>
              <a:xfrm>
                <a:off x="361950" y="1347800"/>
                <a:ext cx="1047600" cy="234000"/>
              </a:xfrm>
              <a:prstGeom prst="rect">
                <a:avLst/>
              </a:prstGeom>
              <a:solidFill>
                <a:srgbClr val="533C2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2" name="Google Shape;362;p16"/>
            <p:cNvSpPr txBox="1"/>
            <p:nvPr/>
          </p:nvSpPr>
          <p:spPr>
            <a:xfrm>
              <a:off x="423875" y="1414450"/>
              <a:ext cx="9477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OVERVIEW</a:t>
              </a:r>
              <a:endParaRPr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</p:grpSp>
      <p:grpSp>
        <p:nvGrpSpPr>
          <p:cNvPr id="363" name="Google Shape;363;p16"/>
          <p:cNvGrpSpPr/>
          <p:nvPr/>
        </p:nvGrpSpPr>
        <p:grpSpPr>
          <a:xfrm>
            <a:off x="353920" y="1781085"/>
            <a:ext cx="6839221" cy="923908"/>
            <a:chOff x="3878125" y="1752600"/>
            <a:chExt cx="3314700" cy="764381"/>
          </a:xfrm>
        </p:grpSpPr>
        <p:cxnSp>
          <p:nvCxnSpPr>
            <p:cNvPr id="364" name="Google Shape;364;p16"/>
            <p:cNvCxnSpPr/>
            <p:nvPr/>
          </p:nvCxnSpPr>
          <p:spPr>
            <a:xfrm>
              <a:off x="3878125" y="2007394"/>
              <a:ext cx="3314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5" name="Google Shape;365;p16"/>
            <p:cNvCxnSpPr/>
            <p:nvPr/>
          </p:nvCxnSpPr>
          <p:spPr>
            <a:xfrm>
              <a:off x="3878125" y="2262188"/>
              <a:ext cx="3314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6" name="Google Shape;366;p16"/>
            <p:cNvCxnSpPr/>
            <p:nvPr/>
          </p:nvCxnSpPr>
          <p:spPr>
            <a:xfrm>
              <a:off x="3878125" y="2516981"/>
              <a:ext cx="3314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7" name="Google Shape;367;p16"/>
            <p:cNvCxnSpPr/>
            <p:nvPr/>
          </p:nvCxnSpPr>
          <p:spPr>
            <a:xfrm>
              <a:off x="3878125" y="1752600"/>
              <a:ext cx="33147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68" name="Google Shape;368;p16"/>
          <p:cNvGrpSpPr/>
          <p:nvPr/>
        </p:nvGrpSpPr>
        <p:grpSpPr>
          <a:xfrm>
            <a:off x="361950" y="2904275"/>
            <a:ext cx="6839075" cy="234000"/>
            <a:chOff x="361950" y="1347800"/>
            <a:chExt cx="6839075" cy="234000"/>
          </a:xfrm>
        </p:grpSpPr>
        <p:grpSp>
          <p:nvGrpSpPr>
            <p:cNvPr id="369" name="Google Shape;369;p16"/>
            <p:cNvGrpSpPr/>
            <p:nvPr/>
          </p:nvGrpSpPr>
          <p:grpSpPr>
            <a:xfrm>
              <a:off x="361950" y="1347800"/>
              <a:ext cx="6839075" cy="234000"/>
              <a:chOff x="361950" y="1347800"/>
              <a:chExt cx="6839075" cy="234000"/>
            </a:xfrm>
          </p:grpSpPr>
          <p:cxnSp>
            <p:nvCxnSpPr>
              <p:cNvPr id="370" name="Google Shape;370;p16"/>
              <p:cNvCxnSpPr/>
              <p:nvPr/>
            </p:nvCxnSpPr>
            <p:spPr>
              <a:xfrm>
                <a:off x="1281125" y="1464800"/>
                <a:ext cx="591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3C2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371" name="Google Shape;371;p16"/>
              <p:cNvSpPr/>
              <p:nvPr/>
            </p:nvSpPr>
            <p:spPr>
              <a:xfrm>
                <a:off x="361950" y="1347800"/>
                <a:ext cx="1023900" cy="234000"/>
              </a:xfrm>
              <a:prstGeom prst="rect">
                <a:avLst/>
              </a:prstGeom>
              <a:solidFill>
                <a:srgbClr val="533C2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72" name="Google Shape;372;p16"/>
            <p:cNvSpPr txBox="1"/>
            <p:nvPr/>
          </p:nvSpPr>
          <p:spPr>
            <a:xfrm>
              <a:off x="423874" y="1414438"/>
              <a:ext cx="10716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MATERIALS</a:t>
              </a:r>
              <a:endParaRPr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</p:grpSp>
      <p:grpSp>
        <p:nvGrpSpPr>
          <p:cNvPr id="373" name="Google Shape;373;p16"/>
          <p:cNvGrpSpPr/>
          <p:nvPr/>
        </p:nvGrpSpPr>
        <p:grpSpPr>
          <a:xfrm>
            <a:off x="353960" y="3198025"/>
            <a:ext cx="2167482" cy="873628"/>
            <a:chOff x="353960" y="3198025"/>
            <a:chExt cx="2167482" cy="873628"/>
          </a:xfrm>
        </p:grpSpPr>
        <p:grpSp>
          <p:nvGrpSpPr>
            <p:cNvPr id="374" name="Google Shape;374;p16"/>
            <p:cNvGrpSpPr/>
            <p:nvPr/>
          </p:nvGrpSpPr>
          <p:grpSpPr>
            <a:xfrm>
              <a:off x="353960" y="3343008"/>
              <a:ext cx="2167482" cy="728645"/>
              <a:chOff x="3878125" y="1914148"/>
              <a:chExt cx="3314700" cy="602834"/>
            </a:xfrm>
          </p:grpSpPr>
          <p:cxnSp>
            <p:nvCxnSpPr>
              <p:cNvPr id="375" name="Google Shape;375;p16"/>
              <p:cNvCxnSpPr/>
              <p:nvPr/>
            </p:nvCxnSpPr>
            <p:spPr>
              <a:xfrm>
                <a:off x="3878125" y="2113779"/>
                <a:ext cx="3314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6" name="Google Shape;376;p16"/>
              <p:cNvCxnSpPr/>
              <p:nvPr/>
            </p:nvCxnSpPr>
            <p:spPr>
              <a:xfrm>
                <a:off x="3878125" y="2317350"/>
                <a:ext cx="3314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7" name="Google Shape;377;p16"/>
              <p:cNvCxnSpPr/>
              <p:nvPr/>
            </p:nvCxnSpPr>
            <p:spPr>
              <a:xfrm>
                <a:off x="3878125" y="2516981"/>
                <a:ext cx="3314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8" name="Google Shape;378;p16"/>
              <p:cNvCxnSpPr/>
              <p:nvPr/>
            </p:nvCxnSpPr>
            <p:spPr>
              <a:xfrm>
                <a:off x="3878125" y="1914148"/>
                <a:ext cx="3314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379" name="Google Shape;379;p16"/>
            <p:cNvSpPr/>
            <p:nvPr/>
          </p:nvSpPr>
          <p:spPr>
            <a:xfrm>
              <a:off x="364331" y="3198025"/>
              <a:ext cx="111900" cy="111900"/>
            </a:xfrm>
            <a:prstGeom prst="ellipse">
              <a:avLst/>
            </a:prstGeom>
            <a:noFill/>
            <a:ln cap="flat" cmpd="sng" w="9525">
              <a:solidFill>
                <a:srgbClr val="533C2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16"/>
            <p:cNvSpPr/>
            <p:nvPr/>
          </p:nvSpPr>
          <p:spPr>
            <a:xfrm>
              <a:off x="364331" y="3440110"/>
              <a:ext cx="111900" cy="111900"/>
            </a:xfrm>
            <a:prstGeom prst="ellipse">
              <a:avLst/>
            </a:prstGeom>
            <a:noFill/>
            <a:ln cap="flat" cmpd="sng" w="9525">
              <a:solidFill>
                <a:srgbClr val="533C2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16"/>
            <p:cNvSpPr/>
            <p:nvPr/>
          </p:nvSpPr>
          <p:spPr>
            <a:xfrm>
              <a:off x="364331" y="3682196"/>
              <a:ext cx="111900" cy="111900"/>
            </a:xfrm>
            <a:prstGeom prst="ellipse">
              <a:avLst/>
            </a:prstGeom>
            <a:noFill/>
            <a:ln cap="flat" cmpd="sng" w="9525">
              <a:solidFill>
                <a:srgbClr val="533C2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16"/>
            <p:cNvSpPr/>
            <p:nvPr/>
          </p:nvSpPr>
          <p:spPr>
            <a:xfrm>
              <a:off x="364331" y="3924281"/>
              <a:ext cx="111900" cy="111900"/>
            </a:xfrm>
            <a:prstGeom prst="ellipse">
              <a:avLst/>
            </a:prstGeom>
            <a:noFill/>
            <a:ln cap="flat" cmpd="sng" w="9525">
              <a:solidFill>
                <a:srgbClr val="533C2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83" name="Google Shape;383;p16"/>
          <p:cNvGrpSpPr/>
          <p:nvPr/>
        </p:nvGrpSpPr>
        <p:grpSpPr>
          <a:xfrm>
            <a:off x="2697847" y="3198025"/>
            <a:ext cx="2167482" cy="873628"/>
            <a:chOff x="353960" y="3198025"/>
            <a:chExt cx="2167482" cy="873628"/>
          </a:xfrm>
        </p:grpSpPr>
        <p:grpSp>
          <p:nvGrpSpPr>
            <p:cNvPr id="384" name="Google Shape;384;p16"/>
            <p:cNvGrpSpPr/>
            <p:nvPr/>
          </p:nvGrpSpPr>
          <p:grpSpPr>
            <a:xfrm>
              <a:off x="353960" y="3343008"/>
              <a:ext cx="2167482" cy="728645"/>
              <a:chOff x="3878125" y="1914148"/>
              <a:chExt cx="3314700" cy="602834"/>
            </a:xfrm>
          </p:grpSpPr>
          <p:cxnSp>
            <p:nvCxnSpPr>
              <p:cNvPr id="385" name="Google Shape;385;p16"/>
              <p:cNvCxnSpPr/>
              <p:nvPr/>
            </p:nvCxnSpPr>
            <p:spPr>
              <a:xfrm>
                <a:off x="3878125" y="2113779"/>
                <a:ext cx="3314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86" name="Google Shape;386;p16"/>
              <p:cNvCxnSpPr/>
              <p:nvPr/>
            </p:nvCxnSpPr>
            <p:spPr>
              <a:xfrm>
                <a:off x="3878125" y="2317350"/>
                <a:ext cx="3314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87" name="Google Shape;387;p16"/>
              <p:cNvCxnSpPr/>
              <p:nvPr/>
            </p:nvCxnSpPr>
            <p:spPr>
              <a:xfrm>
                <a:off x="3878125" y="2516981"/>
                <a:ext cx="3314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88" name="Google Shape;388;p16"/>
              <p:cNvCxnSpPr/>
              <p:nvPr/>
            </p:nvCxnSpPr>
            <p:spPr>
              <a:xfrm>
                <a:off x="3878125" y="1914148"/>
                <a:ext cx="3314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389" name="Google Shape;389;p16"/>
            <p:cNvSpPr/>
            <p:nvPr/>
          </p:nvSpPr>
          <p:spPr>
            <a:xfrm>
              <a:off x="357188" y="3198025"/>
              <a:ext cx="111900" cy="111900"/>
            </a:xfrm>
            <a:prstGeom prst="ellipse">
              <a:avLst/>
            </a:prstGeom>
            <a:noFill/>
            <a:ln cap="flat" cmpd="sng" w="9525">
              <a:solidFill>
                <a:srgbClr val="533C2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16"/>
            <p:cNvSpPr/>
            <p:nvPr/>
          </p:nvSpPr>
          <p:spPr>
            <a:xfrm>
              <a:off x="357188" y="3440110"/>
              <a:ext cx="111900" cy="111900"/>
            </a:xfrm>
            <a:prstGeom prst="ellipse">
              <a:avLst/>
            </a:prstGeom>
            <a:noFill/>
            <a:ln cap="flat" cmpd="sng" w="9525">
              <a:solidFill>
                <a:srgbClr val="533C2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16"/>
            <p:cNvSpPr/>
            <p:nvPr/>
          </p:nvSpPr>
          <p:spPr>
            <a:xfrm>
              <a:off x="357188" y="3682196"/>
              <a:ext cx="111900" cy="111900"/>
            </a:xfrm>
            <a:prstGeom prst="ellipse">
              <a:avLst/>
            </a:prstGeom>
            <a:noFill/>
            <a:ln cap="flat" cmpd="sng" w="9525">
              <a:solidFill>
                <a:srgbClr val="533C2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16"/>
            <p:cNvSpPr/>
            <p:nvPr/>
          </p:nvSpPr>
          <p:spPr>
            <a:xfrm>
              <a:off x="357188" y="3924281"/>
              <a:ext cx="111900" cy="111900"/>
            </a:xfrm>
            <a:prstGeom prst="ellipse">
              <a:avLst/>
            </a:prstGeom>
            <a:noFill/>
            <a:ln cap="flat" cmpd="sng" w="9525">
              <a:solidFill>
                <a:srgbClr val="533C2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3" name="Google Shape;393;p16"/>
          <p:cNvGrpSpPr/>
          <p:nvPr/>
        </p:nvGrpSpPr>
        <p:grpSpPr>
          <a:xfrm>
            <a:off x="5041716" y="3198035"/>
            <a:ext cx="2160546" cy="873628"/>
            <a:chOff x="353960" y="3198025"/>
            <a:chExt cx="2167482" cy="873628"/>
          </a:xfrm>
        </p:grpSpPr>
        <p:grpSp>
          <p:nvGrpSpPr>
            <p:cNvPr id="394" name="Google Shape;394;p16"/>
            <p:cNvGrpSpPr/>
            <p:nvPr/>
          </p:nvGrpSpPr>
          <p:grpSpPr>
            <a:xfrm>
              <a:off x="353960" y="3343008"/>
              <a:ext cx="2167482" cy="728645"/>
              <a:chOff x="3878125" y="1914148"/>
              <a:chExt cx="3314700" cy="602834"/>
            </a:xfrm>
          </p:grpSpPr>
          <p:cxnSp>
            <p:nvCxnSpPr>
              <p:cNvPr id="395" name="Google Shape;395;p16"/>
              <p:cNvCxnSpPr/>
              <p:nvPr/>
            </p:nvCxnSpPr>
            <p:spPr>
              <a:xfrm>
                <a:off x="3878125" y="2113779"/>
                <a:ext cx="3314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6" name="Google Shape;396;p16"/>
              <p:cNvCxnSpPr/>
              <p:nvPr/>
            </p:nvCxnSpPr>
            <p:spPr>
              <a:xfrm>
                <a:off x="3878125" y="2317350"/>
                <a:ext cx="3314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7" name="Google Shape;397;p16"/>
              <p:cNvCxnSpPr/>
              <p:nvPr/>
            </p:nvCxnSpPr>
            <p:spPr>
              <a:xfrm>
                <a:off x="3878125" y="2516981"/>
                <a:ext cx="3314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8" name="Google Shape;398;p16"/>
              <p:cNvCxnSpPr/>
              <p:nvPr/>
            </p:nvCxnSpPr>
            <p:spPr>
              <a:xfrm>
                <a:off x="3878125" y="1914148"/>
                <a:ext cx="3314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399" name="Google Shape;399;p16"/>
            <p:cNvSpPr/>
            <p:nvPr/>
          </p:nvSpPr>
          <p:spPr>
            <a:xfrm>
              <a:off x="354806" y="3198025"/>
              <a:ext cx="111900" cy="111900"/>
            </a:xfrm>
            <a:prstGeom prst="ellipse">
              <a:avLst/>
            </a:prstGeom>
            <a:noFill/>
            <a:ln cap="flat" cmpd="sng" w="9525">
              <a:solidFill>
                <a:srgbClr val="533C2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16"/>
            <p:cNvSpPr/>
            <p:nvPr/>
          </p:nvSpPr>
          <p:spPr>
            <a:xfrm>
              <a:off x="354806" y="3440110"/>
              <a:ext cx="111900" cy="111900"/>
            </a:xfrm>
            <a:prstGeom prst="ellipse">
              <a:avLst/>
            </a:prstGeom>
            <a:noFill/>
            <a:ln cap="flat" cmpd="sng" w="9525">
              <a:solidFill>
                <a:srgbClr val="533C2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16"/>
            <p:cNvSpPr/>
            <p:nvPr/>
          </p:nvSpPr>
          <p:spPr>
            <a:xfrm>
              <a:off x="354806" y="3682196"/>
              <a:ext cx="111900" cy="111900"/>
            </a:xfrm>
            <a:prstGeom prst="ellipse">
              <a:avLst/>
            </a:prstGeom>
            <a:noFill/>
            <a:ln cap="flat" cmpd="sng" w="9525">
              <a:solidFill>
                <a:srgbClr val="533C2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16"/>
            <p:cNvSpPr/>
            <p:nvPr/>
          </p:nvSpPr>
          <p:spPr>
            <a:xfrm>
              <a:off x="354806" y="3924281"/>
              <a:ext cx="111900" cy="111900"/>
            </a:xfrm>
            <a:prstGeom prst="ellipse">
              <a:avLst/>
            </a:prstGeom>
            <a:noFill/>
            <a:ln cap="flat" cmpd="sng" w="9525">
              <a:solidFill>
                <a:srgbClr val="533C2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03" name="Google Shape;403;p16"/>
          <p:cNvGrpSpPr/>
          <p:nvPr/>
        </p:nvGrpSpPr>
        <p:grpSpPr>
          <a:xfrm>
            <a:off x="361950" y="4252075"/>
            <a:ext cx="6838950" cy="234000"/>
            <a:chOff x="361950" y="1347800"/>
            <a:chExt cx="6838950" cy="234000"/>
          </a:xfrm>
        </p:grpSpPr>
        <p:grpSp>
          <p:nvGrpSpPr>
            <p:cNvPr id="404" name="Google Shape;404;p16"/>
            <p:cNvGrpSpPr/>
            <p:nvPr/>
          </p:nvGrpSpPr>
          <p:grpSpPr>
            <a:xfrm>
              <a:off x="361950" y="1347800"/>
              <a:ext cx="6838950" cy="234000"/>
              <a:chOff x="361950" y="1347800"/>
              <a:chExt cx="6838950" cy="234000"/>
            </a:xfrm>
          </p:grpSpPr>
          <p:cxnSp>
            <p:nvCxnSpPr>
              <p:cNvPr id="405" name="Google Shape;405;p16"/>
              <p:cNvCxnSpPr/>
              <p:nvPr/>
            </p:nvCxnSpPr>
            <p:spPr>
              <a:xfrm>
                <a:off x="990600" y="1464800"/>
                <a:ext cx="6210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3C2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406" name="Google Shape;406;p16"/>
              <p:cNvSpPr/>
              <p:nvPr/>
            </p:nvSpPr>
            <p:spPr>
              <a:xfrm>
                <a:off x="361950" y="1347800"/>
                <a:ext cx="795300" cy="234000"/>
              </a:xfrm>
              <a:prstGeom prst="rect">
                <a:avLst/>
              </a:prstGeom>
              <a:solidFill>
                <a:srgbClr val="533C2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7" name="Google Shape;407;p16"/>
            <p:cNvSpPr txBox="1"/>
            <p:nvPr/>
          </p:nvSpPr>
          <p:spPr>
            <a:xfrm>
              <a:off x="423875" y="1414450"/>
              <a:ext cx="7143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STEPS</a:t>
              </a:r>
              <a:endParaRPr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</p:grpSp>
      <p:grpSp>
        <p:nvGrpSpPr>
          <p:cNvPr id="408" name="Google Shape;408;p16"/>
          <p:cNvGrpSpPr/>
          <p:nvPr/>
        </p:nvGrpSpPr>
        <p:grpSpPr>
          <a:xfrm>
            <a:off x="353910" y="4695066"/>
            <a:ext cx="3524100" cy="3645282"/>
            <a:chOff x="353910" y="4695066"/>
            <a:chExt cx="3524100" cy="3645282"/>
          </a:xfrm>
        </p:grpSpPr>
        <p:cxnSp>
          <p:nvCxnSpPr>
            <p:cNvPr id="409" name="Google Shape;409;p16"/>
            <p:cNvCxnSpPr/>
            <p:nvPr/>
          </p:nvCxnSpPr>
          <p:spPr>
            <a:xfrm>
              <a:off x="353910" y="4938085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0" name="Google Shape;410;p16"/>
            <p:cNvCxnSpPr/>
            <p:nvPr/>
          </p:nvCxnSpPr>
          <p:spPr>
            <a:xfrm>
              <a:off x="353910" y="5181104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1" name="Google Shape;411;p16"/>
            <p:cNvCxnSpPr/>
            <p:nvPr/>
          </p:nvCxnSpPr>
          <p:spPr>
            <a:xfrm>
              <a:off x="353910" y="5424122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2" name="Google Shape;412;p16"/>
            <p:cNvCxnSpPr/>
            <p:nvPr/>
          </p:nvCxnSpPr>
          <p:spPr>
            <a:xfrm>
              <a:off x="353910" y="4695066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3" name="Google Shape;413;p16"/>
            <p:cNvCxnSpPr/>
            <p:nvPr/>
          </p:nvCxnSpPr>
          <p:spPr>
            <a:xfrm>
              <a:off x="353910" y="5910160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4" name="Google Shape;414;p16"/>
            <p:cNvCxnSpPr/>
            <p:nvPr/>
          </p:nvCxnSpPr>
          <p:spPr>
            <a:xfrm>
              <a:off x="353910" y="6153179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5" name="Google Shape;415;p16"/>
            <p:cNvCxnSpPr/>
            <p:nvPr/>
          </p:nvCxnSpPr>
          <p:spPr>
            <a:xfrm>
              <a:off x="353910" y="6396198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6" name="Google Shape;416;p16"/>
            <p:cNvCxnSpPr/>
            <p:nvPr/>
          </p:nvCxnSpPr>
          <p:spPr>
            <a:xfrm>
              <a:off x="353910" y="5667141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7" name="Google Shape;417;p16"/>
            <p:cNvCxnSpPr/>
            <p:nvPr/>
          </p:nvCxnSpPr>
          <p:spPr>
            <a:xfrm>
              <a:off x="353910" y="6882235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8" name="Google Shape;418;p16"/>
            <p:cNvCxnSpPr/>
            <p:nvPr/>
          </p:nvCxnSpPr>
          <p:spPr>
            <a:xfrm>
              <a:off x="353910" y="7125254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9" name="Google Shape;419;p16"/>
            <p:cNvCxnSpPr/>
            <p:nvPr/>
          </p:nvCxnSpPr>
          <p:spPr>
            <a:xfrm>
              <a:off x="353910" y="7368273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0" name="Google Shape;420;p16"/>
            <p:cNvCxnSpPr/>
            <p:nvPr/>
          </p:nvCxnSpPr>
          <p:spPr>
            <a:xfrm>
              <a:off x="353910" y="6639216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1" name="Google Shape;421;p16"/>
            <p:cNvCxnSpPr/>
            <p:nvPr/>
          </p:nvCxnSpPr>
          <p:spPr>
            <a:xfrm>
              <a:off x="353910" y="7854310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2" name="Google Shape;422;p16"/>
            <p:cNvCxnSpPr/>
            <p:nvPr/>
          </p:nvCxnSpPr>
          <p:spPr>
            <a:xfrm>
              <a:off x="353910" y="8097329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3" name="Google Shape;423;p16"/>
            <p:cNvCxnSpPr/>
            <p:nvPr/>
          </p:nvCxnSpPr>
          <p:spPr>
            <a:xfrm>
              <a:off x="353910" y="8340348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4" name="Google Shape;424;p16"/>
            <p:cNvCxnSpPr/>
            <p:nvPr/>
          </p:nvCxnSpPr>
          <p:spPr>
            <a:xfrm>
              <a:off x="353910" y="7611292"/>
              <a:ext cx="3524100" cy="0"/>
            </a:xfrm>
            <a:prstGeom prst="straightConnector1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425" name="Google Shape;425;p16"/>
          <p:cNvGrpSpPr/>
          <p:nvPr/>
        </p:nvGrpSpPr>
        <p:grpSpPr>
          <a:xfrm>
            <a:off x="4057650" y="4676775"/>
            <a:ext cx="3135600" cy="3663600"/>
            <a:chOff x="4057650" y="4676775"/>
            <a:chExt cx="3135600" cy="3663600"/>
          </a:xfrm>
        </p:grpSpPr>
        <p:sp>
          <p:nvSpPr>
            <p:cNvPr id="426" name="Google Shape;426;p16"/>
            <p:cNvSpPr/>
            <p:nvPr/>
          </p:nvSpPr>
          <p:spPr>
            <a:xfrm>
              <a:off x="4057650" y="4676775"/>
              <a:ext cx="3135600" cy="3663600"/>
            </a:xfrm>
            <a:prstGeom prst="rect">
              <a:avLst/>
            </a:prstGeom>
            <a:noFill/>
            <a:ln cap="flat" cmpd="sng" w="9525">
              <a:solidFill>
                <a:srgbClr val="D9D8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16"/>
            <p:cNvSpPr txBox="1"/>
            <p:nvPr/>
          </p:nvSpPr>
          <p:spPr>
            <a:xfrm>
              <a:off x="4172188" y="4814025"/>
              <a:ext cx="1881000" cy="12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42722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Formulas/illustrations</a:t>
              </a:r>
              <a:endParaRPr sz="1200">
                <a:solidFill>
                  <a:srgbClr val="24272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</p:grpSp>
      <p:grpSp>
        <p:nvGrpSpPr>
          <p:cNvPr id="428" name="Google Shape;428;p16"/>
          <p:cNvGrpSpPr/>
          <p:nvPr/>
        </p:nvGrpSpPr>
        <p:grpSpPr>
          <a:xfrm>
            <a:off x="353891" y="8519675"/>
            <a:ext cx="6847134" cy="1806825"/>
            <a:chOff x="353891" y="8519675"/>
            <a:chExt cx="6847134" cy="1806825"/>
          </a:xfrm>
        </p:grpSpPr>
        <p:grpSp>
          <p:nvGrpSpPr>
            <p:cNvPr id="429" name="Google Shape;429;p16"/>
            <p:cNvGrpSpPr/>
            <p:nvPr/>
          </p:nvGrpSpPr>
          <p:grpSpPr>
            <a:xfrm>
              <a:off x="361950" y="8519675"/>
              <a:ext cx="6839075" cy="234000"/>
              <a:chOff x="361950" y="1347800"/>
              <a:chExt cx="6839075" cy="234000"/>
            </a:xfrm>
          </p:grpSpPr>
          <p:grpSp>
            <p:nvGrpSpPr>
              <p:cNvPr id="430" name="Google Shape;430;p16"/>
              <p:cNvGrpSpPr/>
              <p:nvPr/>
            </p:nvGrpSpPr>
            <p:grpSpPr>
              <a:xfrm>
                <a:off x="361950" y="1347800"/>
                <a:ext cx="6839075" cy="234000"/>
                <a:chOff x="361950" y="1347800"/>
                <a:chExt cx="6839075" cy="234000"/>
              </a:xfrm>
            </p:grpSpPr>
            <p:cxnSp>
              <p:nvCxnSpPr>
                <p:cNvPr id="431" name="Google Shape;431;p16"/>
                <p:cNvCxnSpPr/>
                <p:nvPr/>
              </p:nvCxnSpPr>
              <p:spPr>
                <a:xfrm>
                  <a:off x="1281125" y="1464800"/>
                  <a:ext cx="59199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33C2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432" name="Google Shape;432;p16"/>
                <p:cNvSpPr/>
                <p:nvPr/>
              </p:nvSpPr>
              <p:spPr>
                <a:xfrm>
                  <a:off x="361950" y="1347800"/>
                  <a:ext cx="1600200" cy="234000"/>
                </a:xfrm>
                <a:prstGeom prst="rect">
                  <a:avLst/>
                </a:prstGeom>
                <a:solidFill>
                  <a:srgbClr val="533C2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433" name="Google Shape;433;p16"/>
              <p:cNvSpPr txBox="1"/>
              <p:nvPr/>
            </p:nvSpPr>
            <p:spPr>
              <a:xfrm>
                <a:off x="423875" y="1414450"/>
                <a:ext cx="1538400" cy="12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7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lt1"/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ADDITIONAL NOTES</a:t>
                </a:r>
                <a:endParaRPr sz="1200">
                  <a:solidFill>
                    <a:schemeClr val="lt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endParaRPr>
              </a:p>
            </p:txBody>
          </p:sp>
        </p:grpSp>
        <p:grpSp>
          <p:nvGrpSpPr>
            <p:cNvPr id="434" name="Google Shape;434;p16"/>
            <p:cNvGrpSpPr/>
            <p:nvPr/>
          </p:nvGrpSpPr>
          <p:grpSpPr>
            <a:xfrm>
              <a:off x="353891" y="8959025"/>
              <a:ext cx="6818400" cy="1367475"/>
              <a:chOff x="353891" y="8959025"/>
              <a:chExt cx="6818400" cy="1367475"/>
            </a:xfrm>
          </p:grpSpPr>
          <p:cxnSp>
            <p:nvCxnSpPr>
              <p:cNvPr id="435" name="Google Shape;435;p16"/>
              <p:cNvCxnSpPr/>
              <p:nvPr/>
            </p:nvCxnSpPr>
            <p:spPr>
              <a:xfrm>
                <a:off x="353891" y="8959025"/>
                <a:ext cx="681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6" name="Google Shape;436;p16"/>
              <p:cNvCxnSpPr/>
              <p:nvPr/>
            </p:nvCxnSpPr>
            <p:spPr>
              <a:xfrm>
                <a:off x="353891" y="9232520"/>
                <a:ext cx="681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7" name="Google Shape;437;p16"/>
              <p:cNvCxnSpPr/>
              <p:nvPr/>
            </p:nvCxnSpPr>
            <p:spPr>
              <a:xfrm>
                <a:off x="353891" y="9779510"/>
                <a:ext cx="681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8" name="Google Shape;438;p16"/>
              <p:cNvCxnSpPr/>
              <p:nvPr/>
            </p:nvCxnSpPr>
            <p:spPr>
              <a:xfrm>
                <a:off x="353891" y="10053005"/>
                <a:ext cx="681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9" name="Google Shape;439;p16"/>
              <p:cNvCxnSpPr/>
              <p:nvPr/>
            </p:nvCxnSpPr>
            <p:spPr>
              <a:xfrm>
                <a:off x="353891" y="10326500"/>
                <a:ext cx="681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40" name="Google Shape;440;p16"/>
              <p:cNvCxnSpPr/>
              <p:nvPr/>
            </p:nvCxnSpPr>
            <p:spPr>
              <a:xfrm>
                <a:off x="353891" y="9506015"/>
                <a:ext cx="6818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8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