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niglet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nigle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6600" y="374276"/>
            <a:ext cx="71268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rPr>
              <a:t>KINDERGARTEN WRITING WORKSHEET</a:t>
            </a:r>
            <a:endParaRPr sz="3300">
              <a:solidFill>
                <a:srgbClr val="241F1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391438" y="1026675"/>
            <a:ext cx="6777125" cy="446700"/>
            <a:chOff x="364150" y="1026675"/>
            <a:chExt cx="6777125" cy="446700"/>
          </a:xfrm>
        </p:grpSpPr>
        <p:sp>
          <p:nvSpPr>
            <p:cNvPr id="56" name="Google Shape;56;p13"/>
            <p:cNvSpPr/>
            <p:nvPr/>
          </p:nvSpPr>
          <p:spPr>
            <a:xfrm>
              <a:off x="364150" y="1026675"/>
              <a:ext cx="3279000" cy="4467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>
                  <a:latin typeface="Sniglet"/>
                  <a:ea typeface="Sniglet"/>
                  <a:cs typeface="Sniglet"/>
                  <a:sym typeface="Sniglet"/>
                </a:rPr>
                <a:t>Name</a:t>
              </a:r>
              <a:endParaRPr sz="21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3862275" y="1026675"/>
              <a:ext cx="3279000" cy="4467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>
                  <a:latin typeface="Sniglet"/>
                  <a:ea typeface="Sniglet"/>
                  <a:cs typeface="Sniglet"/>
                  <a:sym typeface="Sniglet"/>
                </a:rPr>
                <a:t>Date</a:t>
              </a:r>
              <a:endParaRPr sz="2100">
                <a:latin typeface="Sniglet"/>
                <a:ea typeface="Sniglet"/>
                <a:cs typeface="Sniglet"/>
                <a:sym typeface="Sniglet"/>
              </a:endParaRPr>
            </a:p>
          </p:txBody>
        </p:sp>
      </p:grpSp>
      <p:sp>
        <p:nvSpPr>
          <p:cNvPr id="58" name="Google Shape;58;p13"/>
          <p:cNvSpPr txBox="1"/>
          <p:nvPr/>
        </p:nvSpPr>
        <p:spPr>
          <a:xfrm>
            <a:off x="216600" y="1660089"/>
            <a:ext cx="7126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rPr>
              <a:t>Copy the 3-letter words in the space given on the right side.</a:t>
            </a:r>
            <a:endParaRPr sz="2000">
              <a:solidFill>
                <a:srgbClr val="241F12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rPr>
              <a:t>Clue for first one is given.</a:t>
            </a:r>
            <a:endParaRPr sz="2000">
              <a:solidFill>
                <a:srgbClr val="241F1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360775" y="4160642"/>
            <a:ext cx="6807825" cy="1036886"/>
            <a:chOff x="360775" y="4160642"/>
            <a:chExt cx="6807825" cy="1036886"/>
          </a:xfrm>
        </p:grpSpPr>
        <p:sp>
          <p:nvSpPr>
            <p:cNvPr id="60" name="Google Shape;60;p13"/>
            <p:cNvSpPr/>
            <p:nvPr/>
          </p:nvSpPr>
          <p:spPr>
            <a:xfrm>
              <a:off x="360775" y="4160642"/>
              <a:ext cx="2309700" cy="1011600"/>
            </a:xfrm>
            <a:prstGeom prst="roundRect">
              <a:avLst>
                <a:gd fmla="val 1212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600">
                  <a:solidFill>
                    <a:srgbClr val="241F12"/>
                  </a:solidFill>
                  <a:latin typeface="Sniglet"/>
                  <a:ea typeface="Sniglet"/>
                  <a:cs typeface="Sniglet"/>
                  <a:sym typeface="Sniglet"/>
                </a:rPr>
                <a:t>CAR</a:t>
              </a:r>
              <a:endParaRPr sz="76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4526500" y="4174129"/>
              <a:ext cx="2642100" cy="972825"/>
              <a:chOff x="4526500" y="2530438"/>
              <a:chExt cx="2642100" cy="972825"/>
            </a:xfrm>
          </p:grpSpPr>
          <p:cxnSp>
            <p:nvCxnSpPr>
              <p:cNvPr id="62" name="Google Shape;62;p13"/>
              <p:cNvCxnSpPr/>
              <p:nvPr/>
            </p:nvCxnSpPr>
            <p:spPr>
              <a:xfrm>
                <a:off x="4526500" y="2530438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/>
              <p:nvPr/>
            </p:nvCxnSpPr>
            <p:spPr>
              <a:xfrm>
                <a:off x="4526500" y="35032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4" name="Google Shape;64;p13"/>
              <p:cNvCxnSpPr/>
              <p:nvPr/>
            </p:nvCxnSpPr>
            <p:spPr>
              <a:xfrm>
                <a:off x="4526500" y="30227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2DBFF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65" name="Google Shape;65;p13" title="Ресурс 2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917115" y="4209098"/>
              <a:ext cx="1463877" cy="98842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6" name="Google Shape;66;p13"/>
          <p:cNvGrpSpPr/>
          <p:nvPr/>
        </p:nvGrpSpPr>
        <p:grpSpPr>
          <a:xfrm>
            <a:off x="360775" y="2419413"/>
            <a:ext cx="6807825" cy="1287662"/>
            <a:chOff x="360775" y="2419413"/>
            <a:chExt cx="6807825" cy="1287662"/>
          </a:xfrm>
        </p:grpSpPr>
        <p:sp>
          <p:nvSpPr>
            <p:cNvPr id="67" name="Google Shape;67;p13"/>
            <p:cNvSpPr/>
            <p:nvPr/>
          </p:nvSpPr>
          <p:spPr>
            <a:xfrm>
              <a:off x="360775" y="2516950"/>
              <a:ext cx="2309700" cy="1011600"/>
            </a:xfrm>
            <a:prstGeom prst="roundRect">
              <a:avLst>
                <a:gd fmla="val 1212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600">
                  <a:solidFill>
                    <a:srgbClr val="241F12"/>
                  </a:solidFill>
                  <a:latin typeface="Sniglet"/>
                  <a:ea typeface="Sniglet"/>
                  <a:cs typeface="Sniglet"/>
                  <a:sym typeface="Sniglet"/>
                </a:rPr>
                <a:t>DOG</a:t>
              </a:r>
              <a:endParaRPr sz="76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  <p:grpSp>
          <p:nvGrpSpPr>
            <p:cNvPr id="68" name="Google Shape;68;p13"/>
            <p:cNvGrpSpPr/>
            <p:nvPr/>
          </p:nvGrpSpPr>
          <p:grpSpPr>
            <a:xfrm>
              <a:off x="4526500" y="2530438"/>
              <a:ext cx="2642100" cy="972825"/>
              <a:chOff x="4526500" y="2530438"/>
              <a:chExt cx="2642100" cy="972825"/>
            </a:xfrm>
          </p:grpSpPr>
          <p:cxnSp>
            <p:nvCxnSpPr>
              <p:cNvPr id="69" name="Google Shape;69;p13"/>
              <p:cNvCxnSpPr/>
              <p:nvPr/>
            </p:nvCxnSpPr>
            <p:spPr>
              <a:xfrm>
                <a:off x="4526500" y="2530438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0" name="Google Shape;70;p13"/>
              <p:cNvCxnSpPr/>
              <p:nvPr/>
            </p:nvCxnSpPr>
            <p:spPr>
              <a:xfrm>
                <a:off x="4526500" y="35032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1" name="Google Shape;71;p13"/>
              <p:cNvCxnSpPr/>
              <p:nvPr/>
            </p:nvCxnSpPr>
            <p:spPr>
              <a:xfrm>
                <a:off x="4526500" y="30227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2DBFF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72" name="Google Shape;72;p13" title="Ресурс 1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024372" y="2419413"/>
              <a:ext cx="1119803" cy="11948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3" title="Ресурс 4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506089" y="2420712"/>
              <a:ext cx="2642100" cy="128636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4" name="Google Shape;74;p13"/>
          <p:cNvGrpSpPr/>
          <p:nvPr/>
        </p:nvGrpSpPr>
        <p:grpSpPr>
          <a:xfrm>
            <a:off x="360775" y="5744388"/>
            <a:ext cx="6807825" cy="1132315"/>
            <a:chOff x="360775" y="5744388"/>
            <a:chExt cx="6807825" cy="1132315"/>
          </a:xfrm>
        </p:grpSpPr>
        <p:sp>
          <p:nvSpPr>
            <p:cNvPr id="75" name="Google Shape;75;p13"/>
            <p:cNvSpPr/>
            <p:nvPr/>
          </p:nvSpPr>
          <p:spPr>
            <a:xfrm>
              <a:off x="360775" y="5804342"/>
              <a:ext cx="2309700" cy="1011600"/>
            </a:xfrm>
            <a:prstGeom prst="roundRect">
              <a:avLst>
                <a:gd fmla="val 1212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600">
                  <a:solidFill>
                    <a:srgbClr val="241F12"/>
                  </a:solidFill>
                  <a:latin typeface="Sniglet"/>
                  <a:ea typeface="Sniglet"/>
                  <a:cs typeface="Sniglet"/>
                  <a:sym typeface="Sniglet"/>
                </a:rPr>
                <a:t>PIG</a:t>
              </a:r>
              <a:endParaRPr sz="76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  <p:grpSp>
          <p:nvGrpSpPr>
            <p:cNvPr id="76" name="Google Shape;76;p13"/>
            <p:cNvGrpSpPr/>
            <p:nvPr/>
          </p:nvGrpSpPr>
          <p:grpSpPr>
            <a:xfrm>
              <a:off x="4526500" y="5817829"/>
              <a:ext cx="2642100" cy="972825"/>
              <a:chOff x="4526500" y="2530438"/>
              <a:chExt cx="2642100" cy="972825"/>
            </a:xfrm>
          </p:grpSpPr>
          <p:cxnSp>
            <p:nvCxnSpPr>
              <p:cNvPr id="77" name="Google Shape;77;p13"/>
              <p:cNvCxnSpPr/>
              <p:nvPr/>
            </p:nvCxnSpPr>
            <p:spPr>
              <a:xfrm>
                <a:off x="4526500" y="2530438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8" name="Google Shape;78;p13"/>
              <p:cNvCxnSpPr/>
              <p:nvPr/>
            </p:nvCxnSpPr>
            <p:spPr>
              <a:xfrm>
                <a:off x="4526500" y="35032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9" name="Google Shape;79;p13"/>
              <p:cNvCxnSpPr/>
              <p:nvPr/>
            </p:nvCxnSpPr>
            <p:spPr>
              <a:xfrm>
                <a:off x="4526500" y="30227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2DBFF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80" name="Google Shape;80;p13" title="Ресурс 5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002079" y="5744388"/>
              <a:ext cx="1319991" cy="113231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" name="Google Shape;81;p13"/>
          <p:cNvGrpSpPr/>
          <p:nvPr/>
        </p:nvGrpSpPr>
        <p:grpSpPr>
          <a:xfrm>
            <a:off x="360775" y="7356757"/>
            <a:ext cx="6807825" cy="1182362"/>
            <a:chOff x="360775" y="7356757"/>
            <a:chExt cx="6807825" cy="1182362"/>
          </a:xfrm>
        </p:grpSpPr>
        <p:sp>
          <p:nvSpPr>
            <p:cNvPr id="82" name="Google Shape;82;p13"/>
            <p:cNvSpPr/>
            <p:nvPr/>
          </p:nvSpPr>
          <p:spPr>
            <a:xfrm>
              <a:off x="360775" y="7448042"/>
              <a:ext cx="2309700" cy="1011600"/>
            </a:xfrm>
            <a:prstGeom prst="roundRect">
              <a:avLst>
                <a:gd fmla="val 1212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600">
                  <a:solidFill>
                    <a:srgbClr val="241F12"/>
                  </a:solidFill>
                  <a:latin typeface="Sniglet"/>
                  <a:ea typeface="Sniglet"/>
                  <a:cs typeface="Sniglet"/>
                  <a:sym typeface="Sniglet"/>
                </a:rPr>
                <a:t>JAM</a:t>
              </a:r>
              <a:endParaRPr sz="76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  <p:grpSp>
          <p:nvGrpSpPr>
            <p:cNvPr id="83" name="Google Shape;83;p13"/>
            <p:cNvGrpSpPr/>
            <p:nvPr/>
          </p:nvGrpSpPr>
          <p:grpSpPr>
            <a:xfrm>
              <a:off x="4526500" y="7461529"/>
              <a:ext cx="2642100" cy="972825"/>
              <a:chOff x="4526500" y="2530438"/>
              <a:chExt cx="2642100" cy="972825"/>
            </a:xfrm>
          </p:grpSpPr>
          <p:cxnSp>
            <p:nvCxnSpPr>
              <p:cNvPr id="84" name="Google Shape;84;p13"/>
              <p:cNvCxnSpPr/>
              <p:nvPr/>
            </p:nvCxnSpPr>
            <p:spPr>
              <a:xfrm>
                <a:off x="4526500" y="2530438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5" name="Google Shape;85;p13"/>
              <p:cNvCxnSpPr/>
              <p:nvPr/>
            </p:nvCxnSpPr>
            <p:spPr>
              <a:xfrm>
                <a:off x="4526500" y="35032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6" name="Google Shape;86;p13"/>
              <p:cNvCxnSpPr/>
              <p:nvPr/>
            </p:nvCxnSpPr>
            <p:spPr>
              <a:xfrm>
                <a:off x="4526500" y="30227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2DBFF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87" name="Google Shape;87;p13" title="Ресурс 6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005778" y="7356757"/>
              <a:ext cx="1119803" cy="118236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8" name="Google Shape;88;p13"/>
          <p:cNvGrpSpPr/>
          <p:nvPr/>
        </p:nvGrpSpPr>
        <p:grpSpPr>
          <a:xfrm>
            <a:off x="360775" y="8971302"/>
            <a:ext cx="6807825" cy="1226153"/>
            <a:chOff x="360775" y="8971302"/>
            <a:chExt cx="6807825" cy="1226153"/>
          </a:xfrm>
        </p:grpSpPr>
        <p:sp>
          <p:nvSpPr>
            <p:cNvPr id="89" name="Google Shape;89;p13"/>
            <p:cNvSpPr/>
            <p:nvPr/>
          </p:nvSpPr>
          <p:spPr>
            <a:xfrm>
              <a:off x="360775" y="9091742"/>
              <a:ext cx="2309700" cy="1011600"/>
            </a:xfrm>
            <a:prstGeom prst="roundRect">
              <a:avLst>
                <a:gd fmla="val 12127" name="adj"/>
              </a:avLst>
            </a:prstGeom>
            <a:noFill/>
            <a:ln cap="flat" cmpd="sng" w="19050">
              <a:solidFill>
                <a:srgbClr val="241F1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600">
                  <a:solidFill>
                    <a:srgbClr val="241F12"/>
                  </a:solidFill>
                  <a:latin typeface="Sniglet"/>
                  <a:ea typeface="Sniglet"/>
                  <a:cs typeface="Sniglet"/>
                  <a:sym typeface="Sniglet"/>
                </a:rPr>
                <a:t>SUN</a:t>
              </a:r>
              <a:endParaRPr sz="7600">
                <a:solidFill>
                  <a:srgbClr val="241F12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  <p:grpSp>
          <p:nvGrpSpPr>
            <p:cNvPr id="90" name="Google Shape;90;p13"/>
            <p:cNvGrpSpPr/>
            <p:nvPr/>
          </p:nvGrpSpPr>
          <p:grpSpPr>
            <a:xfrm>
              <a:off x="4526500" y="9105229"/>
              <a:ext cx="2642100" cy="972825"/>
              <a:chOff x="4526500" y="2530438"/>
              <a:chExt cx="2642100" cy="972825"/>
            </a:xfrm>
          </p:grpSpPr>
          <p:cxnSp>
            <p:nvCxnSpPr>
              <p:cNvPr id="91" name="Google Shape;91;p13"/>
              <p:cNvCxnSpPr/>
              <p:nvPr/>
            </p:nvCxnSpPr>
            <p:spPr>
              <a:xfrm>
                <a:off x="4526500" y="2530438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2" name="Google Shape;92;p13"/>
              <p:cNvCxnSpPr/>
              <p:nvPr/>
            </p:nvCxnSpPr>
            <p:spPr>
              <a:xfrm>
                <a:off x="4526500" y="35032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41F1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3" name="Google Shape;93;p13"/>
              <p:cNvCxnSpPr/>
              <p:nvPr/>
            </p:nvCxnSpPr>
            <p:spPr>
              <a:xfrm>
                <a:off x="4526500" y="3022762"/>
                <a:ext cx="2642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92DBFF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94" name="Google Shape;94;p13" title="Ресурс 7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3001041" y="8971302"/>
              <a:ext cx="1194874" cy="122615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