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Caveat"/>
      <p:regular r:id="rId7"/>
      <p:bold r:id="rId8"/>
    </p:embeddedFont>
    <p:embeddedFont>
      <p:font typeface="Nunito Medium"/>
      <p:regular r:id="rId9"/>
      <p:bold r:id="rId10"/>
      <p:italic r:id="rId11"/>
      <p:boldItalic r:id="rId12"/>
    </p:embeddedFont>
    <p:embeddedFont>
      <p:font typeface="Nunito Black"/>
      <p:bold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350">
          <p15:clr>
            <a:srgbClr val="A4A3A4"/>
          </p15:clr>
        </p15:guide>
        <p15:guide id="2" pos="4309">
          <p15:clr>
            <a:srgbClr val="A4A3A4"/>
          </p15:clr>
        </p15:guide>
        <p15:guide id="3" pos="454">
          <p15:clr>
            <a:srgbClr val="9AA0A6"/>
          </p15:clr>
        </p15:guide>
        <p15:guide id="4" orient="horz" pos="454">
          <p15:clr>
            <a:srgbClr val="9AA0A6"/>
          </p15:clr>
        </p15:guide>
        <p15:guide id="5" orient="horz" pos="1509">
          <p15:clr>
            <a:srgbClr val="9AA0A6"/>
          </p15:clr>
        </p15:guide>
        <p15:guide id="6" orient="horz" pos="1735">
          <p15:clr>
            <a:srgbClr val="9AA0A6"/>
          </p15:clr>
        </p15:guide>
        <p15:guide id="7" orient="horz" pos="1890">
          <p15:clr>
            <a:srgbClr val="9AA0A6"/>
          </p15:clr>
        </p15:guide>
        <p15:guide id="8" pos="567">
          <p15:clr>
            <a:srgbClr val="9AA0A6"/>
          </p15:clr>
        </p15:guide>
        <p15:guide id="9" pos="4195">
          <p15:clr>
            <a:srgbClr val="9AA0A6"/>
          </p15:clr>
        </p15:guide>
        <p15:guide id="10" orient="horz" pos="2268">
          <p15:clr>
            <a:srgbClr val="9AA0A6"/>
          </p15:clr>
        </p15:guide>
        <p15:guide id="11" orient="horz" pos="4139">
          <p15:clr>
            <a:srgbClr val="9AA0A6"/>
          </p15:clr>
        </p15:guide>
        <p15:guide id="12" pos="1678">
          <p15:clr>
            <a:srgbClr val="9AA0A6"/>
          </p15:clr>
        </p15:guide>
        <p15:guide id="13" orient="horz" pos="3139">
          <p15:clr>
            <a:srgbClr val="9AA0A6"/>
          </p15:clr>
        </p15:guide>
        <p15:guide id="14" orient="horz" pos="6123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350" orient="horz"/>
        <p:guide pos="4309"/>
        <p:guide pos="454"/>
        <p:guide pos="454" orient="horz"/>
        <p:guide pos="1509" orient="horz"/>
        <p:guide pos="1735" orient="horz"/>
        <p:guide pos="1890" orient="horz"/>
        <p:guide pos="567"/>
        <p:guide pos="4195"/>
        <p:guide pos="2268" orient="horz"/>
        <p:guide pos="4139" orient="horz"/>
        <p:guide pos="1678"/>
        <p:guide pos="3139" orient="horz"/>
        <p:guide pos="6123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Medium-italic.fntdata"/><Relationship Id="rId10" Type="http://schemas.openxmlformats.org/officeDocument/2006/relationships/font" Target="fonts/NunitoMedium-bold.fntdata"/><Relationship Id="rId13" Type="http://schemas.openxmlformats.org/officeDocument/2006/relationships/font" Target="fonts/NunitoBlack-bold.fntdata"/><Relationship Id="rId12" Type="http://schemas.openxmlformats.org/officeDocument/2006/relationships/font" Target="fonts/NunitoMedium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NunitoMedium-regular.fntdata"/><Relationship Id="rId14" Type="http://schemas.openxmlformats.org/officeDocument/2006/relationships/font" Target="fonts/NunitoBlack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aveat-regular.fntdata"/><Relationship Id="rId8" Type="http://schemas.openxmlformats.org/officeDocument/2006/relationships/font" Target="fonts/Cave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C8A79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88912" y="-254225"/>
            <a:ext cx="8137824" cy="11200451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727050" y="673600"/>
            <a:ext cx="6105900" cy="9352800"/>
          </a:xfrm>
          <a:prstGeom prst="rect">
            <a:avLst/>
          </a:prstGeom>
          <a:solidFill>
            <a:srgbClr val="F4F3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900000" y="3626150"/>
            <a:ext cx="1764300" cy="2928000"/>
          </a:xfrm>
          <a:prstGeom prst="roundRect">
            <a:avLst>
              <a:gd fmla="val 13429" name="adj"/>
            </a:avLst>
          </a:prstGeom>
          <a:solidFill>
            <a:srgbClr val="EEA98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727100" y="1019293"/>
            <a:ext cx="41058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000">
                <a:solidFill>
                  <a:srgbClr val="C8A796"/>
                </a:solidFill>
                <a:latin typeface="Nunito Black"/>
                <a:ea typeface="Nunito Black"/>
                <a:cs typeface="Nunito Black"/>
                <a:sym typeface="Nunito Black"/>
              </a:rPr>
              <a:t>LESSON PLAN</a:t>
            </a:r>
            <a:endParaRPr sz="4000">
              <a:solidFill>
                <a:srgbClr val="C8A796"/>
              </a:solidFill>
              <a:latin typeface="Nunito Black"/>
              <a:ea typeface="Nunito Black"/>
              <a:cs typeface="Nunito Black"/>
              <a:sym typeface="Nunito Black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278150" y="1712925"/>
            <a:ext cx="30036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rgbClr val="6A3F36"/>
                </a:solidFill>
                <a:latin typeface="Nunito Medium"/>
                <a:ea typeface="Nunito Medium"/>
                <a:cs typeface="Nunito Medium"/>
                <a:sym typeface="Nunito Medium"/>
              </a:rPr>
              <a:t>Kindergarten</a:t>
            </a:r>
            <a:endParaRPr sz="2300">
              <a:solidFill>
                <a:srgbClr val="6A3F36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900000" y="2386325"/>
            <a:ext cx="5760000" cy="359100"/>
          </a:xfrm>
          <a:prstGeom prst="roundRect">
            <a:avLst>
              <a:gd fmla="val 16667" name="adj"/>
            </a:avLst>
          </a:prstGeom>
          <a:solidFill>
            <a:srgbClr val="C8A79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997416" y="2411987"/>
            <a:ext cx="1218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000">
                <a:solidFill>
                  <a:srgbClr val="F4F3EE"/>
                </a:solidFill>
                <a:latin typeface="Caveat"/>
                <a:ea typeface="Caveat"/>
                <a:cs typeface="Caveat"/>
                <a:sym typeface="Caveat"/>
              </a:rPr>
              <a:t>Name:</a:t>
            </a:r>
            <a:endParaRPr b="1" sz="2000">
              <a:solidFill>
                <a:srgbClr val="F4F3EE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4656759" y="2411987"/>
            <a:ext cx="1218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000">
                <a:solidFill>
                  <a:srgbClr val="F4F3EE"/>
                </a:solidFill>
                <a:latin typeface="Caveat"/>
                <a:ea typeface="Caveat"/>
                <a:cs typeface="Caveat"/>
                <a:sym typeface="Caveat"/>
              </a:rPr>
              <a:t>Date:</a:t>
            </a:r>
            <a:endParaRPr b="1" sz="2000">
              <a:solidFill>
                <a:srgbClr val="F4F3EE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900000" y="3000900"/>
            <a:ext cx="5760000" cy="359100"/>
          </a:xfrm>
          <a:prstGeom prst="roundRect">
            <a:avLst>
              <a:gd fmla="val 16667" name="adj"/>
            </a:avLst>
          </a:prstGeom>
          <a:solidFill>
            <a:srgbClr val="C8A79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 txBox="1"/>
          <p:nvPr/>
        </p:nvSpPr>
        <p:spPr>
          <a:xfrm>
            <a:off x="997416" y="3026562"/>
            <a:ext cx="1218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000">
                <a:solidFill>
                  <a:srgbClr val="F4F3EE"/>
                </a:solidFill>
                <a:latin typeface="Caveat"/>
                <a:ea typeface="Caveat"/>
                <a:cs typeface="Caveat"/>
                <a:sym typeface="Caveat"/>
              </a:rPr>
              <a:t>Topic:</a:t>
            </a:r>
            <a:endParaRPr b="1" sz="2000">
              <a:solidFill>
                <a:srgbClr val="F4F3EE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1113602" y="3579450"/>
            <a:ext cx="12813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300">
                <a:solidFill>
                  <a:srgbClr val="F4F3EE"/>
                </a:solidFill>
                <a:latin typeface="Caveat"/>
                <a:ea typeface="Caveat"/>
                <a:cs typeface="Caveat"/>
                <a:sym typeface="Caveat"/>
              </a:rPr>
              <a:t>MONDAY</a:t>
            </a:r>
            <a:endParaRPr b="1" sz="2300">
              <a:solidFill>
                <a:srgbClr val="F4F3EE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grpSp>
        <p:nvGrpSpPr>
          <p:cNvPr id="66" name="Google Shape;66;p13"/>
          <p:cNvGrpSpPr/>
          <p:nvPr/>
        </p:nvGrpSpPr>
        <p:grpSpPr>
          <a:xfrm>
            <a:off x="1063842" y="4323133"/>
            <a:ext cx="1454100" cy="1984796"/>
            <a:chOff x="1063842" y="4323133"/>
            <a:chExt cx="1454100" cy="1984796"/>
          </a:xfrm>
        </p:grpSpPr>
        <p:cxnSp>
          <p:nvCxnSpPr>
            <p:cNvPr id="67" name="Google Shape;67;p13"/>
            <p:cNvCxnSpPr/>
            <p:nvPr/>
          </p:nvCxnSpPr>
          <p:spPr>
            <a:xfrm>
              <a:off x="1063842" y="4323133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" name="Google Shape;68;p13"/>
            <p:cNvCxnSpPr/>
            <p:nvPr/>
          </p:nvCxnSpPr>
          <p:spPr>
            <a:xfrm>
              <a:off x="1063842" y="4571233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" name="Google Shape;69;p13"/>
            <p:cNvCxnSpPr/>
            <p:nvPr/>
          </p:nvCxnSpPr>
          <p:spPr>
            <a:xfrm>
              <a:off x="1063842" y="4819332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0" name="Google Shape;70;p13"/>
            <p:cNvCxnSpPr/>
            <p:nvPr/>
          </p:nvCxnSpPr>
          <p:spPr>
            <a:xfrm>
              <a:off x="1063842" y="5067432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" name="Google Shape;71;p13"/>
            <p:cNvCxnSpPr/>
            <p:nvPr/>
          </p:nvCxnSpPr>
          <p:spPr>
            <a:xfrm>
              <a:off x="1063842" y="5315531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" name="Google Shape;72;p13"/>
            <p:cNvCxnSpPr/>
            <p:nvPr/>
          </p:nvCxnSpPr>
          <p:spPr>
            <a:xfrm>
              <a:off x="1063842" y="5563631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" name="Google Shape;73;p13"/>
            <p:cNvCxnSpPr/>
            <p:nvPr/>
          </p:nvCxnSpPr>
          <p:spPr>
            <a:xfrm>
              <a:off x="1063842" y="5811730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1063842" y="6059830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3"/>
            <p:cNvCxnSpPr/>
            <p:nvPr/>
          </p:nvCxnSpPr>
          <p:spPr>
            <a:xfrm>
              <a:off x="1063842" y="6307929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76" name="Google Shape;76;p13"/>
          <p:cNvSpPr/>
          <p:nvPr/>
        </p:nvSpPr>
        <p:spPr>
          <a:xfrm>
            <a:off x="2897850" y="3626150"/>
            <a:ext cx="1764300" cy="2928000"/>
          </a:xfrm>
          <a:prstGeom prst="roundRect">
            <a:avLst>
              <a:gd fmla="val 13429" name="adj"/>
            </a:avLst>
          </a:prstGeom>
          <a:solidFill>
            <a:srgbClr val="EEA98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 txBox="1"/>
          <p:nvPr/>
        </p:nvSpPr>
        <p:spPr>
          <a:xfrm>
            <a:off x="3111452" y="3579450"/>
            <a:ext cx="12813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300">
                <a:solidFill>
                  <a:srgbClr val="F4F3EE"/>
                </a:solidFill>
                <a:latin typeface="Caveat"/>
                <a:ea typeface="Caveat"/>
                <a:cs typeface="Caveat"/>
                <a:sym typeface="Caveat"/>
              </a:rPr>
              <a:t>TUESDAY</a:t>
            </a:r>
            <a:endParaRPr b="1" sz="2300">
              <a:solidFill>
                <a:srgbClr val="F4F3EE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grpSp>
        <p:nvGrpSpPr>
          <p:cNvPr id="78" name="Google Shape;78;p13"/>
          <p:cNvGrpSpPr/>
          <p:nvPr/>
        </p:nvGrpSpPr>
        <p:grpSpPr>
          <a:xfrm>
            <a:off x="3061692" y="4323133"/>
            <a:ext cx="1454100" cy="1984796"/>
            <a:chOff x="3061692" y="4323133"/>
            <a:chExt cx="1454100" cy="1984796"/>
          </a:xfrm>
        </p:grpSpPr>
        <p:cxnSp>
          <p:nvCxnSpPr>
            <p:cNvPr id="79" name="Google Shape;79;p13"/>
            <p:cNvCxnSpPr/>
            <p:nvPr/>
          </p:nvCxnSpPr>
          <p:spPr>
            <a:xfrm>
              <a:off x="3061692" y="4323133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>
              <a:off x="3061692" y="4571233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>
              <a:off x="3061692" y="4819332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>
              <a:off x="3061692" y="5067432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3" name="Google Shape;83;p13"/>
            <p:cNvCxnSpPr/>
            <p:nvPr/>
          </p:nvCxnSpPr>
          <p:spPr>
            <a:xfrm>
              <a:off x="3061692" y="5315531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4" name="Google Shape;84;p13"/>
            <p:cNvCxnSpPr/>
            <p:nvPr/>
          </p:nvCxnSpPr>
          <p:spPr>
            <a:xfrm>
              <a:off x="3061692" y="5563631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5" name="Google Shape;85;p13"/>
            <p:cNvCxnSpPr/>
            <p:nvPr/>
          </p:nvCxnSpPr>
          <p:spPr>
            <a:xfrm>
              <a:off x="3061692" y="5811730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6" name="Google Shape;86;p13"/>
            <p:cNvCxnSpPr/>
            <p:nvPr/>
          </p:nvCxnSpPr>
          <p:spPr>
            <a:xfrm>
              <a:off x="3061692" y="6059830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7" name="Google Shape;87;p13"/>
            <p:cNvCxnSpPr/>
            <p:nvPr/>
          </p:nvCxnSpPr>
          <p:spPr>
            <a:xfrm>
              <a:off x="3061692" y="6307929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88" name="Google Shape;88;p13"/>
          <p:cNvSpPr/>
          <p:nvPr/>
        </p:nvSpPr>
        <p:spPr>
          <a:xfrm>
            <a:off x="4895700" y="3626150"/>
            <a:ext cx="1764300" cy="2928000"/>
          </a:xfrm>
          <a:prstGeom prst="roundRect">
            <a:avLst>
              <a:gd fmla="val 13429" name="adj"/>
            </a:avLst>
          </a:prstGeom>
          <a:solidFill>
            <a:srgbClr val="EEA98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3"/>
          <p:cNvSpPr txBox="1"/>
          <p:nvPr/>
        </p:nvSpPr>
        <p:spPr>
          <a:xfrm>
            <a:off x="4913650" y="3579450"/>
            <a:ext cx="16725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300">
                <a:solidFill>
                  <a:srgbClr val="F4F3EE"/>
                </a:solidFill>
                <a:latin typeface="Caveat"/>
                <a:ea typeface="Caveat"/>
                <a:cs typeface="Caveat"/>
                <a:sym typeface="Caveat"/>
              </a:rPr>
              <a:t>WEDNESDAY</a:t>
            </a:r>
            <a:endParaRPr b="1" sz="2300">
              <a:solidFill>
                <a:srgbClr val="F4F3EE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grpSp>
        <p:nvGrpSpPr>
          <p:cNvPr id="90" name="Google Shape;90;p13"/>
          <p:cNvGrpSpPr/>
          <p:nvPr/>
        </p:nvGrpSpPr>
        <p:grpSpPr>
          <a:xfrm>
            <a:off x="5059542" y="4323133"/>
            <a:ext cx="1454100" cy="1984796"/>
            <a:chOff x="5059542" y="4323133"/>
            <a:chExt cx="1454100" cy="1984796"/>
          </a:xfrm>
        </p:grpSpPr>
        <p:cxnSp>
          <p:nvCxnSpPr>
            <p:cNvPr id="91" name="Google Shape;91;p13"/>
            <p:cNvCxnSpPr/>
            <p:nvPr/>
          </p:nvCxnSpPr>
          <p:spPr>
            <a:xfrm>
              <a:off x="5059542" y="4323133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2" name="Google Shape;92;p13"/>
            <p:cNvCxnSpPr/>
            <p:nvPr/>
          </p:nvCxnSpPr>
          <p:spPr>
            <a:xfrm>
              <a:off x="5059542" y="4571233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3" name="Google Shape;93;p13"/>
            <p:cNvCxnSpPr/>
            <p:nvPr/>
          </p:nvCxnSpPr>
          <p:spPr>
            <a:xfrm>
              <a:off x="5059542" y="4819332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" name="Google Shape;94;p13"/>
            <p:cNvCxnSpPr/>
            <p:nvPr/>
          </p:nvCxnSpPr>
          <p:spPr>
            <a:xfrm>
              <a:off x="5059542" y="5067432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5" name="Google Shape;95;p13"/>
            <p:cNvCxnSpPr/>
            <p:nvPr/>
          </p:nvCxnSpPr>
          <p:spPr>
            <a:xfrm>
              <a:off x="5059542" y="5315531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6" name="Google Shape;96;p13"/>
            <p:cNvCxnSpPr/>
            <p:nvPr/>
          </p:nvCxnSpPr>
          <p:spPr>
            <a:xfrm>
              <a:off x="5059542" y="5563631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7" name="Google Shape;97;p13"/>
            <p:cNvCxnSpPr/>
            <p:nvPr/>
          </p:nvCxnSpPr>
          <p:spPr>
            <a:xfrm>
              <a:off x="5059542" y="5811730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8" name="Google Shape;98;p13"/>
            <p:cNvCxnSpPr/>
            <p:nvPr/>
          </p:nvCxnSpPr>
          <p:spPr>
            <a:xfrm>
              <a:off x="5059542" y="6059830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9" name="Google Shape;99;p13"/>
            <p:cNvCxnSpPr/>
            <p:nvPr/>
          </p:nvCxnSpPr>
          <p:spPr>
            <a:xfrm>
              <a:off x="5059542" y="6307929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00" name="Google Shape;100;p13"/>
          <p:cNvSpPr/>
          <p:nvPr/>
        </p:nvSpPr>
        <p:spPr>
          <a:xfrm>
            <a:off x="900000" y="6803182"/>
            <a:ext cx="1764300" cy="2928000"/>
          </a:xfrm>
          <a:prstGeom prst="roundRect">
            <a:avLst>
              <a:gd fmla="val 13429" name="adj"/>
            </a:avLst>
          </a:prstGeom>
          <a:solidFill>
            <a:srgbClr val="EEA98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3"/>
          <p:cNvSpPr txBox="1"/>
          <p:nvPr/>
        </p:nvSpPr>
        <p:spPr>
          <a:xfrm>
            <a:off x="999500" y="6775525"/>
            <a:ext cx="15096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300">
                <a:solidFill>
                  <a:srgbClr val="F4F3EE"/>
                </a:solidFill>
                <a:latin typeface="Caveat"/>
                <a:ea typeface="Caveat"/>
                <a:cs typeface="Caveat"/>
                <a:sym typeface="Caveat"/>
              </a:rPr>
              <a:t>THURSDAY</a:t>
            </a:r>
            <a:endParaRPr b="1" sz="2300">
              <a:solidFill>
                <a:srgbClr val="F4F3EE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grpSp>
        <p:nvGrpSpPr>
          <p:cNvPr id="102" name="Google Shape;102;p13"/>
          <p:cNvGrpSpPr/>
          <p:nvPr/>
        </p:nvGrpSpPr>
        <p:grpSpPr>
          <a:xfrm>
            <a:off x="1063842" y="7500165"/>
            <a:ext cx="1454100" cy="1984796"/>
            <a:chOff x="1063842" y="7500165"/>
            <a:chExt cx="1454100" cy="1984796"/>
          </a:xfrm>
        </p:grpSpPr>
        <p:cxnSp>
          <p:nvCxnSpPr>
            <p:cNvPr id="103" name="Google Shape;103;p13"/>
            <p:cNvCxnSpPr/>
            <p:nvPr/>
          </p:nvCxnSpPr>
          <p:spPr>
            <a:xfrm>
              <a:off x="1063842" y="7500165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4" name="Google Shape;104;p13"/>
            <p:cNvCxnSpPr/>
            <p:nvPr/>
          </p:nvCxnSpPr>
          <p:spPr>
            <a:xfrm>
              <a:off x="1063842" y="7748265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5" name="Google Shape;105;p13"/>
            <p:cNvCxnSpPr/>
            <p:nvPr/>
          </p:nvCxnSpPr>
          <p:spPr>
            <a:xfrm>
              <a:off x="1063842" y="7996364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6" name="Google Shape;106;p13"/>
            <p:cNvCxnSpPr/>
            <p:nvPr/>
          </p:nvCxnSpPr>
          <p:spPr>
            <a:xfrm>
              <a:off x="1063842" y="8244464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7" name="Google Shape;107;p13"/>
            <p:cNvCxnSpPr/>
            <p:nvPr/>
          </p:nvCxnSpPr>
          <p:spPr>
            <a:xfrm>
              <a:off x="1063842" y="8492563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8" name="Google Shape;108;p13"/>
            <p:cNvCxnSpPr/>
            <p:nvPr/>
          </p:nvCxnSpPr>
          <p:spPr>
            <a:xfrm>
              <a:off x="1063842" y="8740663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9" name="Google Shape;109;p13"/>
            <p:cNvCxnSpPr/>
            <p:nvPr/>
          </p:nvCxnSpPr>
          <p:spPr>
            <a:xfrm>
              <a:off x="1063842" y="8988762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0" name="Google Shape;110;p13"/>
            <p:cNvCxnSpPr/>
            <p:nvPr/>
          </p:nvCxnSpPr>
          <p:spPr>
            <a:xfrm>
              <a:off x="1063842" y="9236862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1" name="Google Shape;111;p13"/>
            <p:cNvCxnSpPr/>
            <p:nvPr/>
          </p:nvCxnSpPr>
          <p:spPr>
            <a:xfrm>
              <a:off x="1063842" y="9484961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12" name="Google Shape;112;p13"/>
          <p:cNvSpPr/>
          <p:nvPr/>
        </p:nvSpPr>
        <p:spPr>
          <a:xfrm>
            <a:off x="2897850" y="6803182"/>
            <a:ext cx="1764300" cy="2928000"/>
          </a:xfrm>
          <a:prstGeom prst="roundRect">
            <a:avLst>
              <a:gd fmla="val 13429" name="adj"/>
            </a:avLst>
          </a:prstGeom>
          <a:solidFill>
            <a:srgbClr val="EEA98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3"/>
          <p:cNvSpPr txBox="1"/>
          <p:nvPr/>
        </p:nvSpPr>
        <p:spPr>
          <a:xfrm>
            <a:off x="3110775" y="6775532"/>
            <a:ext cx="12813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300">
                <a:solidFill>
                  <a:srgbClr val="F4F3EE"/>
                </a:solidFill>
                <a:latin typeface="Caveat"/>
                <a:ea typeface="Caveat"/>
                <a:cs typeface="Caveat"/>
                <a:sym typeface="Caveat"/>
              </a:rPr>
              <a:t>FRIDAY</a:t>
            </a:r>
            <a:endParaRPr b="1" sz="2300">
              <a:solidFill>
                <a:srgbClr val="F4F3EE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grpSp>
        <p:nvGrpSpPr>
          <p:cNvPr id="114" name="Google Shape;114;p13"/>
          <p:cNvGrpSpPr/>
          <p:nvPr/>
        </p:nvGrpSpPr>
        <p:grpSpPr>
          <a:xfrm>
            <a:off x="3061692" y="7500165"/>
            <a:ext cx="1454100" cy="1984796"/>
            <a:chOff x="3061692" y="7500165"/>
            <a:chExt cx="1454100" cy="1984796"/>
          </a:xfrm>
        </p:grpSpPr>
        <p:cxnSp>
          <p:nvCxnSpPr>
            <p:cNvPr id="115" name="Google Shape;115;p13"/>
            <p:cNvCxnSpPr/>
            <p:nvPr/>
          </p:nvCxnSpPr>
          <p:spPr>
            <a:xfrm>
              <a:off x="3061692" y="7500165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6" name="Google Shape;116;p13"/>
            <p:cNvCxnSpPr/>
            <p:nvPr/>
          </p:nvCxnSpPr>
          <p:spPr>
            <a:xfrm>
              <a:off x="3061692" y="7748265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7" name="Google Shape;117;p13"/>
            <p:cNvCxnSpPr/>
            <p:nvPr/>
          </p:nvCxnSpPr>
          <p:spPr>
            <a:xfrm>
              <a:off x="3061692" y="7996364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8" name="Google Shape;118;p13"/>
            <p:cNvCxnSpPr/>
            <p:nvPr/>
          </p:nvCxnSpPr>
          <p:spPr>
            <a:xfrm>
              <a:off x="3061692" y="8244464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9" name="Google Shape;119;p13"/>
            <p:cNvCxnSpPr/>
            <p:nvPr/>
          </p:nvCxnSpPr>
          <p:spPr>
            <a:xfrm>
              <a:off x="3061692" y="8492563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0" name="Google Shape;120;p13"/>
            <p:cNvCxnSpPr/>
            <p:nvPr/>
          </p:nvCxnSpPr>
          <p:spPr>
            <a:xfrm>
              <a:off x="3061692" y="8740663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1" name="Google Shape;121;p13"/>
            <p:cNvCxnSpPr/>
            <p:nvPr/>
          </p:nvCxnSpPr>
          <p:spPr>
            <a:xfrm>
              <a:off x="3061692" y="8988762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2" name="Google Shape;122;p13"/>
            <p:cNvCxnSpPr/>
            <p:nvPr/>
          </p:nvCxnSpPr>
          <p:spPr>
            <a:xfrm>
              <a:off x="3061692" y="9236862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3" name="Google Shape;123;p13"/>
            <p:cNvCxnSpPr/>
            <p:nvPr/>
          </p:nvCxnSpPr>
          <p:spPr>
            <a:xfrm>
              <a:off x="3061692" y="9484961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24" name="Google Shape;124;p13"/>
          <p:cNvSpPr/>
          <p:nvPr/>
        </p:nvSpPr>
        <p:spPr>
          <a:xfrm>
            <a:off x="4895700" y="6803182"/>
            <a:ext cx="1764300" cy="2928000"/>
          </a:xfrm>
          <a:prstGeom prst="roundRect">
            <a:avLst>
              <a:gd fmla="val 13429" name="adj"/>
            </a:avLst>
          </a:prstGeom>
          <a:solidFill>
            <a:srgbClr val="C8A79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3"/>
          <p:cNvSpPr txBox="1"/>
          <p:nvPr/>
        </p:nvSpPr>
        <p:spPr>
          <a:xfrm>
            <a:off x="5109302" y="6775532"/>
            <a:ext cx="12813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300">
                <a:solidFill>
                  <a:srgbClr val="F4F3EE"/>
                </a:solidFill>
                <a:latin typeface="Caveat"/>
                <a:ea typeface="Caveat"/>
                <a:cs typeface="Caveat"/>
                <a:sym typeface="Caveat"/>
              </a:rPr>
              <a:t>NOTES</a:t>
            </a:r>
            <a:endParaRPr b="1" sz="2300">
              <a:solidFill>
                <a:srgbClr val="F4F3EE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grpSp>
        <p:nvGrpSpPr>
          <p:cNvPr id="126" name="Google Shape;126;p13"/>
          <p:cNvGrpSpPr/>
          <p:nvPr/>
        </p:nvGrpSpPr>
        <p:grpSpPr>
          <a:xfrm>
            <a:off x="5059542" y="7500165"/>
            <a:ext cx="1454100" cy="1984796"/>
            <a:chOff x="5059542" y="7500165"/>
            <a:chExt cx="1454100" cy="1984796"/>
          </a:xfrm>
        </p:grpSpPr>
        <p:cxnSp>
          <p:nvCxnSpPr>
            <p:cNvPr id="127" name="Google Shape;127;p13"/>
            <p:cNvCxnSpPr/>
            <p:nvPr/>
          </p:nvCxnSpPr>
          <p:spPr>
            <a:xfrm>
              <a:off x="5059542" y="7500165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8" name="Google Shape;128;p13"/>
            <p:cNvCxnSpPr/>
            <p:nvPr/>
          </p:nvCxnSpPr>
          <p:spPr>
            <a:xfrm>
              <a:off x="5059542" y="7748265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9" name="Google Shape;129;p13"/>
            <p:cNvCxnSpPr/>
            <p:nvPr/>
          </p:nvCxnSpPr>
          <p:spPr>
            <a:xfrm>
              <a:off x="5059542" y="7996364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0" name="Google Shape;130;p13"/>
            <p:cNvCxnSpPr/>
            <p:nvPr/>
          </p:nvCxnSpPr>
          <p:spPr>
            <a:xfrm>
              <a:off x="5059542" y="8244464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1" name="Google Shape;131;p13"/>
            <p:cNvCxnSpPr/>
            <p:nvPr/>
          </p:nvCxnSpPr>
          <p:spPr>
            <a:xfrm>
              <a:off x="5059542" y="8492563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2" name="Google Shape;132;p13"/>
            <p:cNvCxnSpPr/>
            <p:nvPr/>
          </p:nvCxnSpPr>
          <p:spPr>
            <a:xfrm>
              <a:off x="5059542" y="8740663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3" name="Google Shape;133;p13"/>
            <p:cNvCxnSpPr/>
            <p:nvPr/>
          </p:nvCxnSpPr>
          <p:spPr>
            <a:xfrm>
              <a:off x="5059542" y="8988762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4" name="Google Shape;134;p13"/>
            <p:cNvCxnSpPr/>
            <p:nvPr/>
          </p:nvCxnSpPr>
          <p:spPr>
            <a:xfrm>
              <a:off x="5059542" y="9236862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5" name="Google Shape;135;p13"/>
            <p:cNvCxnSpPr/>
            <p:nvPr/>
          </p:nvCxnSpPr>
          <p:spPr>
            <a:xfrm>
              <a:off x="5059542" y="9484961"/>
              <a:ext cx="1454100" cy="0"/>
            </a:xfrm>
            <a:prstGeom prst="straightConnector1">
              <a:avLst/>
            </a:prstGeom>
            <a:noFill/>
            <a:ln cap="flat" cmpd="sng" w="19050">
              <a:solidFill>
                <a:srgbClr val="F4F3EE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