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Sniglet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Snigle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2.png"/><Relationship Id="rId7" Type="http://schemas.openxmlformats.org/officeDocument/2006/relationships/image" Target="../media/image3.png"/><Relationship Id="rId8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483950" y="721639"/>
            <a:ext cx="4592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latin typeface="Sniglet"/>
                <a:ea typeface="Sniglet"/>
                <a:cs typeface="Sniglet"/>
                <a:sym typeface="Sniglet"/>
              </a:rPr>
              <a:t>SUBTRACTION TO 10</a:t>
            </a:r>
            <a:endParaRPr sz="33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55" name="Google Shape;55;p13"/>
          <p:cNvGrpSpPr/>
          <p:nvPr/>
        </p:nvGrpSpPr>
        <p:grpSpPr>
          <a:xfrm>
            <a:off x="368949" y="315650"/>
            <a:ext cx="3303526" cy="354000"/>
            <a:chOff x="368949" y="315650"/>
            <a:chExt cx="3303526" cy="354000"/>
          </a:xfrm>
        </p:grpSpPr>
        <p:sp>
          <p:nvSpPr>
            <p:cNvPr id="56" name="Google Shape;56;p13"/>
            <p:cNvSpPr txBox="1"/>
            <p:nvPr/>
          </p:nvSpPr>
          <p:spPr>
            <a:xfrm>
              <a:off x="368949" y="315650"/>
              <a:ext cx="13101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300">
                  <a:latin typeface="Sniglet"/>
                  <a:ea typeface="Sniglet"/>
                  <a:cs typeface="Sniglet"/>
                  <a:sym typeface="Sniglet"/>
                </a:rPr>
                <a:t>Name:</a:t>
              </a:r>
              <a:endParaRPr sz="1800">
                <a:latin typeface="Sniglet"/>
                <a:ea typeface="Sniglet"/>
                <a:cs typeface="Sniglet"/>
                <a:sym typeface="Sniglet"/>
              </a:endParaRPr>
            </a:p>
          </p:txBody>
        </p:sp>
        <p:cxnSp>
          <p:nvCxnSpPr>
            <p:cNvPr id="57" name="Google Shape;57;p13"/>
            <p:cNvCxnSpPr/>
            <p:nvPr/>
          </p:nvCxnSpPr>
          <p:spPr>
            <a:xfrm>
              <a:off x="1275475" y="576550"/>
              <a:ext cx="23970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58" name="Google Shape;58;p13"/>
          <p:cNvGrpSpPr/>
          <p:nvPr/>
        </p:nvGrpSpPr>
        <p:grpSpPr>
          <a:xfrm>
            <a:off x="4021249" y="315650"/>
            <a:ext cx="3154151" cy="354000"/>
            <a:chOff x="368949" y="315650"/>
            <a:chExt cx="3154151" cy="354000"/>
          </a:xfrm>
        </p:grpSpPr>
        <p:sp>
          <p:nvSpPr>
            <p:cNvPr id="59" name="Google Shape;59;p13"/>
            <p:cNvSpPr txBox="1"/>
            <p:nvPr/>
          </p:nvSpPr>
          <p:spPr>
            <a:xfrm>
              <a:off x="368949" y="315650"/>
              <a:ext cx="1310100" cy="354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300">
                  <a:latin typeface="Sniglet"/>
                  <a:ea typeface="Sniglet"/>
                  <a:cs typeface="Sniglet"/>
                  <a:sym typeface="Sniglet"/>
                </a:rPr>
                <a:t>Date</a:t>
              </a:r>
              <a:r>
                <a:rPr lang="en" sz="2300">
                  <a:latin typeface="Sniglet"/>
                  <a:ea typeface="Sniglet"/>
                  <a:cs typeface="Sniglet"/>
                  <a:sym typeface="Sniglet"/>
                </a:rPr>
                <a:t>:</a:t>
              </a:r>
              <a:endParaRPr sz="1800">
                <a:latin typeface="Sniglet"/>
                <a:ea typeface="Sniglet"/>
                <a:cs typeface="Sniglet"/>
                <a:sym typeface="Sniglet"/>
              </a:endParaRPr>
            </a:p>
          </p:txBody>
        </p:sp>
        <p:cxnSp>
          <p:nvCxnSpPr>
            <p:cNvPr id="60" name="Google Shape;60;p13"/>
            <p:cNvCxnSpPr/>
            <p:nvPr/>
          </p:nvCxnSpPr>
          <p:spPr>
            <a:xfrm>
              <a:off x="1132100" y="576550"/>
              <a:ext cx="2391000" cy="0"/>
            </a:xfrm>
            <a:prstGeom prst="straightConnector1">
              <a:avLst/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61" name="Google Shape;61;p13"/>
          <p:cNvSpPr txBox="1"/>
          <p:nvPr/>
        </p:nvSpPr>
        <p:spPr>
          <a:xfrm>
            <a:off x="326100" y="1306838"/>
            <a:ext cx="69078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niglet"/>
                <a:ea typeface="Sniglet"/>
                <a:cs typeface="Sniglet"/>
                <a:sym typeface="Sniglet"/>
              </a:rPr>
              <a:t>Cross out the pictures to help you work out the answers to the subtraction question.</a:t>
            </a:r>
            <a:endParaRPr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62" name="Google Shape;62;p13"/>
          <p:cNvSpPr/>
          <p:nvPr/>
        </p:nvSpPr>
        <p:spPr>
          <a:xfrm>
            <a:off x="368950" y="1758500"/>
            <a:ext cx="6806400" cy="8591100"/>
          </a:xfrm>
          <a:prstGeom prst="roundRect">
            <a:avLst>
              <a:gd fmla="val 2080" name="adj"/>
            </a:avLst>
          </a:prstGeom>
          <a:solidFill>
            <a:schemeClr val="lt1"/>
          </a:solidFill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3" name="Google Shape;63;p13"/>
          <p:cNvGrpSpPr/>
          <p:nvPr/>
        </p:nvGrpSpPr>
        <p:grpSpPr>
          <a:xfrm>
            <a:off x="482625" y="1870863"/>
            <a:ext cx="6573900" cy="1136100"/>
            <a:chOff x="482625" y="1879000"/>
            <a:chExt cx="6573900" cy="1136100"/>
          </a:xfrm>
        </p:grpSpPr>
        <p:sp>
          <p:nvSpPr>
            <p:cNvPr id="64" name="Google Shape;64;p13"/>
            <p:cNvSpPr/>
            <p:nvPr/>
          </p:nvSpPr>
          <p:spPr>
            <a:xfrm>
              <a:off x="482625" y="1879000"/>
              <a:ext cx="6573900" cy="1136100"/>
            </a:xfrm>
            <a:prstGeom prst="roundRect">
              <a:avLst>
                <a:gd fmla="val 6205" name="adj"/>
              </a:avLst>
            </a:prstGeom>
            <a:solidFill>
              <a:srgbClr val="F0FC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65" name="Google Shape;65;p13"/>
            <p:cNvGrpSpPr/>
            <p:nvPr/>
          </p:nvGrpSpPr>
          <p:grpSpPr>
            <a:xfrm>
              <a:off x="653299" y="2078550"/>
              <a:ext cx="4373950" cy="737000"/>
              <a:chOff x="653299" y="2078625"/>
              <a:chExt cx="4373950" cy="737000"/>
            </a:xfrm>
          </p:grpSpPr>
          <p:pic>
            <p:nvPicPr>
              <p:cNvPr id="66" name="Google Shape;66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653299" y="2078625"/>
                <a:ext cx="307625" cy="737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7" name="Google Shape;67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105113" y="2078625"/>
                <a:ext cx="307625" cy="737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8" name="Google Shape;68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556927" y="2078625"/>
                <a:ext cx="307625" cy="737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9" name="Google Shape;69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2008741" y="2078625"/>
                <a:ext cx="307625" cy="737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0" name="Google Shape;70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2460555" y="2078625"/>
                <a:ext cx="307625" cy="737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1" name="Google Shape;71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2912369" y="2078625"/>
                <a:ext cx="307625" cy="737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2" name="Google Shape;72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3364183" y="2078625"/>
                <a:ext cx="307625" cy="737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3" name="Google Shape;73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3815997" y="2078625"/>
                <a:ext cx="307625" cy="737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4" name="Google Shape;74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4267810" y="2078625"/>
                <a:ext cx="307625" cy="7370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5" name="Google Shape;75;p13" title="Ресурс 1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4719624" y="2078625"/>
                <a:ext cx="307625" cy="7370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76" name="Google Shape;76;p13"/>
            <p:cNvSpPr txBox="1"/>
            <p:nvPr/>
          </p:nvSpPr>
          <p:spPr>
            <a:xfrm>
              <a:off x="4693565" y="2193100"/>
              <a:ext cx="1482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10-4=</a:t>
              </a:r>
              <a:endParaRPr sz="33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77" name="Google Shape;77;p13"/>
            <p:cNvSpPr/>
            <p:nvPr/>
          </p:nvSpPr>
          <p:spPr>
            <a:xfrm>
              <a:off x="6252075" y="2104750"/>
              <a:ext cx="681000" cy="6846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8" name="Google Shape;78;p13"/>
          <p:cNvGrpSpPr/>
          <p:nvPr/>
        </p:nvGrpSpPr>
        <p:grpSpPr>
          <a:xfrm>
            <a:off x="482625" y="3075908"/>
            <a:ext cx="6573900" cy="1136100"/>
            <a:chOff x="482625" y="3006029"/>
            <a:chExt cx="6573900" cy="1136100"/>
          </a:xfrm>
        </p:grpSpPr>
        <p:sp>
          <p:nvSpPr>
            <p:cNvPr id="79" name="Google Shape;79;p13"/>
            <p:cNvSpPr/>
            <p:nvPr/>
          </p:nvSpPr>
          <p:spPr>
            <a:xfrm>
              <a:off x="482625" y="3006029"/>
              <a:ext cx="6573900" cy="1136100"/>
            </a:xfrm>
            <a:prstGeom prst="roundRect">
              <a:avLst>
                <a:gd fmla="val 6205" name="adj"/>
              </a:avLst>
            </a:prstGeom>
            <a:solidFill>
              <a:srgbClr val="FFFEF5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0" name="Google Shape;80;p13"/>
            <p:cNvGrpSpPr/>
            <p:nvPr/>
          </p:nvGrpSpPr>
          <p:grpSpPr>
            <a:xfrm>
              <a:off x="689951" y="3197504"/>
              <a:ext cx="4150094" cy="753150"/>
              <a:chOff x="689951" y="3271210"/>
              <a:chExt cx="4150094" cy="753150"/>
            </a:xfrm>
          </p:grpSpPr>
          <p:pic>
            <p:nvPicPr>
              <p:cNvPr id="81" name="Google Shape;81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689951" y="3271210"/>
                <a:ext cx="504225" cy="7531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2" name="Google Shape;82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297596" y="3271210"/>
                <a:ext cx="504225" cy="7531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3" name="Google Shape;83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905241" y="3271210"/>
                <a:ext cx="504225" cy="7531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4" name="Google Shape;84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2512886" y="3271210"/>
                <a:ext cx="504225" cy="7531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5" name="Google Shape;85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3120531" y="3271210"/>
                <a:ext cx="504225" cy="7531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6" name="Google Shape;86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3728176" y="3271210"/>
                <a:ext cx="504225" cy="7531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7" name="Google Shape;87;p13" title="Ресурс 2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4335821" y="3271210"/>
                <a:ext cx="504225" cy="7531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88" name="Google Shape;88;p13"/>
            <p:cNvSpPr txBox="1"/>
            <p:nvPr/>
          </p:nvSpPr>
          <p:spPr>
            <a:xfrm>
              <a:off x="4698193" y="3320129"/>
              <a:ext cx="1482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7</a:t>
              </a: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-5=</a:t>
              </a:r>
              <a:endParaRPr sz="33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6252075" y="3231779"/>
              <a:ext cx="681000" cy="6846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0" name="Google Shape;90;p13"/>
          <p:cNvGrpSpPr/>
          <p:nvPr/>
        </p:nvGrpSpPr>
        <p:grpSpPr>
          <a:xfrm>
            <a:off x="482625" y="4280954"/>
            <a:ext cx="6573900" cy="1136100"/>
            <a:chOff x="482625" y="4287275"/>
            <a:chExt cx="6573900" cy="1136100"/>
          </a:xfrm>
        </p:grpSpPr>
        <p:sp>
          <p:nvSpPr>
            <p:cNvPr id="91" name="Google Shape;91;p13"/>
            <p:cNvSpPr/>
            <p:nvPr/>
          </p:nvSpPr>
          <p:spPr>
            <a:xfrm>
              <a:off x="482625" y="4287275"/>
              <a:ext cx="6573900" cy="1136100"/>
            </a:xfrm>
            <a:prstGeom prst="roundRect">
              <a:avLst>
                <a:gd fmla="val 6205" name="adj"/>
              </a:avLst>
            </a:prstGeom>
            <a:solidFill>
              <a:srgbClr val="F7F3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92" name="Google Shape;92;p13"/>
            <p:cNvGrpSpPr/>
            <p:nvPr/>
          </p:nvGrpSpPr>
          <p:grpSpPr>
            <a:xfrm>
              <a:off x="661475" y="4536237"/>
              <a:ext cx="3440501" cy="638175"/>
              <a:chOff x="661475" y="4551722"/>
              <a:chExt cx="3440501" cy="638175"/>
            </a:xfrm>
          </p:grpSpPr>
          <p:pic>
            <p:nvPicPr>
              <p:cNvPr id="93" name="Google Shape;93;p13" title="Ресурс 3@2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661475" y="4551722"/>
                <a:ext cx="638175" cy="6381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4" name="Google Shape;94;p13" title="Ресурс 3@2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1362057" y="4551722"/>
                <a:ext cx="638175" cy="6381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5" name="Google Shape;95;p13" title="Ресурс 3@2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2062638" y="4551722"/>
                <a:ext cx="638175" cy="6381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6" name="Google Shape;96;p13" title="Ресурс 3@2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2763220" y="4551722"/>
                <a:ext cx="638175" cy="6381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97" name="Google Shape;97;p13" title="Ресурс 3@2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3463802" y="4551722"/>
                <a:ext cx="638175" cy="63817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98" name="Google Shape;98;p13"/>
            <p:cNvSpPr txBox="1"/>
            <p:nvPr/>
          </p:nvSpPr>
          <p:spPr>
            <a:xfrm>
              <a:off x="4698193" y="4601375"/>
              <a:ext cx="1482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5-2</a:t>
              </a: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=</a:t>
              </a:r>
              <a:endParaRPr sz="33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6252075" y="4513025"/>
              <a:ext cx="681000" cy="6846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0" name="Google Shape;100;p13"/>
          <p:cNvGrpSpPr/>
          <p:nvPr/>
        </p:nvGrpSpPr>
        <p:grpSpPr>
          <a:xfrm>
            <a:off x="482625" y="5486000"/>
            <a:ext cx="6573900" cy="1136100"/>
            <a:chOff x="482625" y="5495950"/>
            <a:chExt cx="6573900" cy="1136100"/>
          </a:xfrm>
        </p:grpSpPr>
        <p:sp>
          <p:nvSpPr>
            <p:cNvPr id="101" name="Google Shape;101;p13"/>
            <p:cNvSpPr/>
            <p:nvPr/>
          </p:nvSpPr>
          <p:spPr>
            <a:xfrm>
              <a:off x="482625" y="5495950"/>
              <a:ext cx="6573900" cy="1136100"/>
            </a:xfrm>
            <a:prstGeom prst="roundRect">
              <a:avLst>
                <a:gd fmla="val 6205" name="adj"/>
              </a:avLst>
            </a:prstGeom>
            <a:solidFill>
              <a:srgbClr val="F0FFF6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2" name="Google Shape;102;p13"/>
            <p:cNvGrpSpPr/>
            <p:nvPr/>
          </p:nvGrpSpPr>
          <p:grpSpPr>
            <a:xfrm>
              <a:off x="654551" y="5765788"/>
              <a:ext cx="4431147" cy="596425"/>
              <a:chOff x="654551" y="5747276"/>
              <a:chExt cx="4431147" cy="596425"/>
            </a:xfrm>
          </p:grpSpPr>
          <p:pic>
            <p:nvPicPr>
              <p:cNvPr id="103" name="Google Shape;103;p13" title="Ресурс 4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654551" y="5747276"/>
                <a:ext cx="640356" cy="5964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4" name="Google Shape;104;p13" title="Ресурс 4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1412709" y="5747276"/>
                <a:ext cx="640356" cy="5964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5" name="Google Shape;105;p13" title="Ресурс 4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2170867" y="5747276"/>
                <a:ext cx="640356" cy="5964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6" name="Google Shape;106;p13" title="Ресурс 4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2929026" y="5747276"/>
                <a:ext cx="640356" cy="5964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7" name="Google Shape;107;p13" title="Ресурс 4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3687184" y="5747276"/>
                <a:ext cx="640356" cy="59642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8" name="Google Shape;108;p13" title="Ресурс 4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4445342" y="5747276"/>
                <a:ext cx="640356" cy="5964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09" name="Google Shape;109;p13"/>
            <p:cNvSpPr txBox="1"/>
            <p:nvPr/>
          </p:nvSpPr>
          <p:spPr>
            <a:xfrm>
              <a:off x="4698193" y="5810050"/>
              <a:ext cx="1482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6</a:t>
              </a: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-5=</a:t>
              </a:r>
              <a:endParaRPr sz="33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6252075" y="5721700"/>
              <a:ext cx="681000" cy="6846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1" name="Google Shape;111;p13"/>
          <p:cNvGrpSpPr/>
          <p:nvPr/>
        </p:nvGrpSpPr>
        <p:grpSpPr>
          <a:xfrm>
            <a:off x="482625" y="6691046"/>
            <a:ext cx="6573900" cy="1136100"/>
            <a:chOff x="482625" y="6623650"/>
            <a:chExt cx="6573900" cy="1136100"/>
          </a:xfrm>
        </p:grpSpPr>
        <p:sp>
          <p:nvSpPr>
            <p:cNvPr id="112" name="Google Shape;112;p13"/>
            <p:cNvSpPr/>
            <p:nvPr/>
          </p:nvSpPr>
          <p:spPr>
            <a:xfrm>
              <a:off x="482625" y="6623650"/>
              <a:ext cx="6573900" cy="1136100"/>
            </a:xfrm>
            <a:prstGeom prst="roundRect">
              <a:avLst>
                <a:gd fmla="val 6205" name="adj"/>
              </a:avLst>
            </a:prstGeom>
            <a:solidFill>
              <a:srgbClr val="EEFCFF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13" name="Google Shape;113;p13"/>
            <p:cNvGrpSpPr/>
            <p:nvPr/>
          </p:nvGrpSpPr>
          <p:grpSpPr>
            <a:xfrm>
              <a:off x="613026" y="6830325"/>
              <a:ext cx="2756656" cy="722750"/>
              <a:chOff x="613026" y="6913277"/>
              <a:chExt cx="2756656" cy="722750"/>
            </a:xfrm>
          </p:grpSpPr>
          <p:pic>
            <p:nvPicPr>
              <p:cNvPr id="114" name="Google Shape;114;p13" title="Ресурс 5@2x.png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613026" y="6913277"/>
                <a:ext cx="578175" cy="722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5" name="Google Shape;115;p13" title="Ресурс 5@2x.png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1339187" y="6913277"/>
                <a:ext cx="578175" cy="722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6" name="Google Shape;116;p13" title="Ресурс 5@2x.png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2065347" y="6913277"/>
                <a:ext cx="578175" cy="7227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17" name="Google Shape;117;p13" title="Ресурс 5@2x.png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2791507" y="6913277"/>
                <a:ext cx="578175" cy="7227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18" name="Google Shape;118;p13"/>
            <p:cNvSpPr txBox="1"/>
            <p:nvPr/>
          </p:nvSpPr>
          <p:spPr>
            <a:xfrm>
              <a:off x="4698193" y="6937750"/>
              <a:ext cx="1482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4</a:t>
              </a: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-2=</a:t>
              </a:r>
              <a:endParaRPr sz="33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6252075" y="6849400"/>
              <a:ext cx="681000" cy="6846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0" name="Google Shape;120;p13"/>
          <p:cNvGrpSpPr/>
          <p:nvPr/>
        </p:nvGrpSpPr>
        <p:grpSpPr>
          <a:xfrm>
            <a:off x="482625" y="7896092"/>
            <a:ext cx="6573900" cy="1136100"/>
            <a:chOff x="482625" y="7913300"/>
            <a:chExt cx="6573900" cy="1136100"/>
          </a:xfrm>
        </p:grpSpPr>
        <p:sp>
          <p:nvSpPr>
            <p:cNvPr id="121" name="Google Shape;121;p13"/>
            <p:cNvSpPr/>
            <p:nvPr/>
          </p:nvSpPr>
          <p:spPr>
            <a:xfrm>
              <a:off x="482625" y="7913300"/>
              <a:ext cx="6573900" cy="1136100"/>
            </a:xfrm>
            <a:prstGeom prst="roundRect">
              <a:avLst>
                <a:gd fmla="val 6205" name="adj"/>
              </a:avLst>
            </a:prstGeom>
            <a:solidFill>
              <a:srgbClr val="FFFEF5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22" name="Google Shape;122;p13"/>
            <p:cNvGrpSpPr/>
            <p:nvPr/>
          </p:nvGrpSpPr>
          <p:grpSpPr>
            <a:xfrm>
              <a:off x="675352" y="8055600"/>
              <a:ext cx="3695062" cy="851500"/>
              <a:chOff x="675352" y="8040050"/>
              <a:chExt cx="3695062" cy="851500"/>
            </a:xfrm>
          </p:grpSpPr>
          <p:pic>
            <p:nvPicPr>
              <p:cNvPr id="123" name="Google Shape;123;p13" title="Ресурс 6@2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675352" y="8040050"/>
                <a:ext cx="554775" cy="8515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4" name="Google Shape;124;p13" title="Ресурс 6@2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1303410" y="8040050"/>
                <a:ext cx="554775" cy="8515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5" name="Google Shape;125;p13" title="Ресурс 6@2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1931467" y="8040050"/>
                <a:ext cx="554775" cy="8515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6" name="Google Shape;126;p13" title="Ресурс 6@2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2559525" y="8040050"/>
                <a:ext cx="554775" cy="8515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7" name="Google Shape;127;p13" title="Ресурс 6@2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3187582" y="8040050"/>
                <a:ext cx="554775" cy="8515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28" name="Google Shape;128;p13" title="Ресурс 6@2x.png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3815639" y="8040050"/>
                <a:ext cx="554775" cy="8515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129" name="Google Shape;129;p13"/>
            <p:cNvSpPr txBox="1"/>
            <p:nvPr/>
          </p:nvSpPr>
          <p:spPr>
            <a:xfrm>
              <a:off x="4698193" y="8227400"/>
              <a:ext cx="1482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6</a:t>
              </a: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-1=</a:t>
              </a:r>
              <a:endParaRPr sz="33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6252075" y="8139050"/>
              <a:ext cx="681000" cy="6846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1" name="Google Shape;131;p13"/>
          <p:cNvGrpSpPr/>
          <p:nvPr/>
        </p:nvGrpSpPr>
        <p:grpSpPr>
          <a:xfrm>
            <a:off x="482625" y="9101137"/>
            <a:ext cx="6573900" cy="1136100"/>
            <a:chOff x="482625" y="9101137"/>
            <a:chExt cx="6573900" cy="1136100"/>
          </a:xfrm>
        </p:grpSpPr>
        <p:sp>
          <p:nvSpPr>
            <p:cNvPr id="132" name="Google Shape;132;p13"/>
            <p:cNvSpPr/>
            <p:nvPr/>
          </p:nvSpPr>
          <p:spPr>
            <a:xfrm>
              <a:off x="482625" y="9101137"/>
              <a:ext cx="6573900" cy="1136100"/>
            </a:xfrm>
            <a:prstGeom prst="roundRect">
              <a:avLst>
                <a:gd fmla="val 6205" name="adj"/>
              </a:avLst>
            </a:prstGeom>
            <a:solidFill>
              <a:srgbClr val="F0FFF6"/>
            </a:solidFill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3"/>
            <p:cNvSpPr txBox="1"/>
            <p:nvPr/>
          </p:nvSpPr>
          <p:spPr>
            <a:xfrm>
              <a:off x="4698193" y="9415237"/>
              <a:ext cx="1482300" cy="507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10</a:t>
              </a:r>
              <a:r>
                <a:rPr lang="en" sz="3300">
                  <a:latin typeface="Sniglet"/>
                  <a:ea typeface="Sniglet"/>
                  <a:cs typeface="Sniglet"/>
                  <a:sym typeface="Sniglet"/>
                </a:rPr>
                <a:t>-5=</a:t>
              </a:r>
              <a:endParaRPr sz="3300">
                <a:latin typeface="Sniglet"/>
                <a:ea typeface="Sniglet"/>
                <a:cs typeface="Sniglet"/>
                <a:sym typeface="Sniglet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6252075" y="9326887"/>
              <a:ext cx="681000" cy="68460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35" name="Google Shape;135;p13"/>
            <p:cNvGrpSpPr/>
            <p:nvPr/>
          </p:nvGrpSpPr>
          <p:grpSpPr>
            <a:xfrm>
              <a:off x="675327" y="9341149"/>
              <a:ext cx="4369941" cy="656076"/>
              <a:chOff x="675327" y="9341149"/>
              <a:chExt cx="4369941" cy="656076"/>
            </a:xfrm>
          </p:grpSpPr>
          <p:pic>
            <p:nvPicPr>
              <p:cNvPr id="136" name="Google Shape;136;p13" title="Ресурс 7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675327" y="9341149"/>
                <a:ext cx="401909" cy="6560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7" name="Google Shape;137;p13" title="Ресурс 7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1116220" y="9341149"/>
                <a:ext cx="401909" cy="6560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8" name="Google Shape;138;p13" title="Ресурс 7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1557112" y="9341149"/>
                <a:ext cx="401909" cy="6560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39" name="Google Shape;139;p13" title="Ресурс 7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1998005" y="9341149"/>
                <a:ext cx="401909" cy="6560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0" name="Google Shape;140;p13" title="Ресурс 7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2438897" y="9341149"/>
                <a:ext cx="401909" cy="6560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1" name="Google Shape;141;p13" title="Ресурс 7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2879790" y="9341149"/>
                <a:ext cx="401909" cy="6560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2" name="Google Shape;142;p13" title="Ресурс 7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3320682" y="9341149"/>
                <a:ext cx="401909" cy="6560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3" name="Google Shape;143;p13" title="Ресурс 7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3761574" y="9341149"/>
                <a:ext cx="401909" cy="6560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4" name="Google Shape;144;p13" title="Ресурс 7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4202467" y="9341149"/>
                <a:ext cx="401909" cy="656076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45" name="Google Shape;145;p13" title="Ресурс 7@2x.png"/>
              <p:cNvPicPr preferRelativeResize="0"/>
              <p:nvPr/>
            </p:nvPicPr>
            <p:blipFill>
              <a:blip r:embed="rId9">
                <a:alphaModFix/>
              </a:blip>
              <a:stretch>
                <a:fillRect/>
              </a:stretch>
            </p:blipFill>
            <p:spPr>
              <a:xfrm>
                <a:off x="4643359" y="9341149"/>
                <a:ext cx="401909" cy="6560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