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1" Type="http://schemas.openxmlformats.org/officeDocument/2006/relationships/image" Target="../media/image8.png"/><Relationship Id="rId10" Type="http://schemas.openxmlformats.org/officeDocument/2006/relationships/image" Target="../media/image9.png"/><Relationship Id="rId9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F2F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062300" y="176000"/>
            <a:ext cx="54354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latin typeface="Sour Gummy"/>
                <a:ea typeface="Sour Gummy"/>
                <a:cs typeface="Sour Gummy"/>
                <a:sym typeface="Sour Gummy"/>
              </a:rPr>
              <a:t>NUMBERS 1</a:t>
            </a:r>
            <a:r>
              <a:rPr b="1" lang="en" sz="3900">
                <a:latin typeface="Sour Gummy"/>
                <a:ea typeface="Sour Gummy"/>
                <a:cs typeface="Sour Gummy"/>
                <a:sym typeface="Sour Gummy"/>
              </a:rPr>
              <a:t>-10</a:t>
            </a:r>
            <a:endParaRPr b="1" sz="39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26300" y="1031590"/>
            <a:ext cx="7307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Count and color the objects. Fill in the box with the right number.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>
            <a:off x="286475" y="1469112"/>
            <a:ext cx="7003525" cy="433800"/>
            <a:chOff x="286475" y="1474650"/>
            <a:chExt cx="7003525" cy="433800"/>
          </a:xfrm>
        </p:grpSpPr>
        <p:sp>
          <p:nvSpPr>
            <p:cNvPr id="58" name="Google Shape;58;p13"/>
            <p:cNvSpPr/>
            <p:nvPr/>
          </p:nvSpPr>
          <p:spPr>
            <a:xfrm>
              <a:off x="286475" y="1474650"/>
              <a:ext cx="7003500" cy="4338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Sour Gummy"/>
                  <a:ea typeface="Sour Gummy"/>
                  <a:cs typeface="Sour Gummy"/>
                  <a:sym typeface="Sour Gummy"/>
                </a:rPr>
                <a:t>Name:</a:t>
              </a:r>
              <a:endParaRPr sz="1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4977000" y="1474650"/>
              <a:ext cx="2313000" cy="4338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latin typeface="Sour Gummy"/>
                  <a:ea typeface="Sour Gummy"/>
                  <a:cs typeface="Sour Gummy"/>
                  <a:sym typeface="Sour Gummy"/>
                </a:rPr>
                <a:t>Date:</a:t>
              </a:r>
              <a:endParaRPr sz="1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0" name="Google Shape;60;p13"/>
          <p:cNvGrpSpPr/>
          <p:nvPr/>
        </p:nvGrpSpPr>
        <p:grpSpPr>
          <a:xfrm>
            <a:off x="286475" y="2063200"/>
            <a:ext cx="2255400" cy="1960500"/>
            <a:chOff x="286475" y="2071150"/>
            <a:chExt cx="2255400" cy="1960500"/>
          </a:xfrm>
        </p:grpSpPr>
        <p:sp>
          <p:nvSpPr>
            <p:cNvPr id="61" name="Google Shape;61;p13"/>
            <p:cNvSpPr/>
            <p:nvPr/>
          </p:nvSpPr>
          <p:spPr>
            <a:xfrm>
              <a:off x="286475" y="2071150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62" name="Google Shape;62;p13"/>
            <p:cNvGrpSpPr/>
            <p:nvPr/>
          </p:nvGrpSpPr>
          <p:grpSpPr>
            <a:xfrm>
              <a:off x="422625" y="3406482"/>
              <a:ext cx="1983100" cy="515400"/>
              <a:chOff x="402850" y="3406482"/>
              <a:chExt cx="1983100" cy="515400"/>
            </a:xfrm>
          </p:grpSpPr>
          <p:sp>
            <p:nvSpPr>
              <p:cNvPr id="63" name="Google Shape;63;p13"/>
              <p:cNvSpPr/>
              <p:nvPr/>
            </p:nvSpPr>
            <p:spPr>
              <a:xfrm>
                <a:off x="4028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64" name="Google Shape;64;p13"/>
              <p:cNvSpPr/>
              <p:nvPr/>
            </p:nvSpPr>
            <p:spPr>
              <a:xfrm>
                <a:off x="11086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1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65" name="Google Shape;65;p13"/>
              <p:cNvSpPr/>
              <p:nvPr/>
            </p:nvSpPr>
            <p:spPr>
              <a:xfrm>
                <a:off x="18144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5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pic>
          <p:nvPicPr>
            <p:cNvPr id="66" name="Google Shape;66;p13" title="Ресурс 1@4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64500" y="2219175"/>
              <a:ext cx="899350" cy="1011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7" name="Google Shape;67;p13"/>
          <p:cNvGrpSpPr/>
          <p:nvPr/>
        </p:nvGrpSpPr>
        <p:grpSpPr>
          <a:xfrm>
            <a:off x="2660550" y="8257450"/>
            <a:ext cx="2255400" cy="1960500"/>
            <a:chOff x="2652300" y="2071150"/>
            <a:chExt cx="2255400" cy="1960500"/>
          </a:xfrm>
        </p:grpSpPr>
        <p:sp>
          <p:nvSpPr>
            <p:cNvPr id="68" name="Google Shape;68;p13"/>
            <p:cNvSpPr/>
            <p:nvPr/>
          </p:nvSpPr>
          <p:spPr>
            <a:xfrm>
              <a:off x="2652300" y="2071150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69" name="Google Shape;69;p13"/>
            <p:cNvGrpSpPr/>
            <p:nvPr/>
          </p:nvGrpSpPr>
          <p:grpSpPr>
            <a:xfrm>
              <a:off x="2788450" y="3406482"/>
              <a:ext cx="1983100" cy="515400"/>
              <a:chOff x="402850" y="3406482"/>
              <a:chExt cx="1983100" cy="515400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4028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71" name="Google Shape;71;p13"/>
              <p:cNvSpPr/>
              <p:nvPr/>
            </p:nvSpPr>
            <p:spPr>
              <a:xfrm>
                <a:off x="11086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72" name="Google Shape;72;p13"/>
              <p:cNvSpPr/>
              <p:nvPr/>
            </p:nvSpPr>
            <p:spPr>
              <a:xfrm>
                <a:off x="18144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5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73" name="Google Shape;73;p13"/>
            <p:cNvGrpSpPr/>
            <p:nvPr/>
          </p:nvGrpSpPr>
          <p:grpSpPr>
            <a:xfrm>
              <a:off x="2913421" y="2207725"/>
              <a:ext cx="1733159" cy="1021325"/>
              <a:chOff x="2899975" y="2207725"/>
              <a:chExt cx="1733159" cy="1021325"/>
            </a:xfrm>
          </p:grpSpPr>
          <p:pic>
            <p:nvPicPr>
              <p:cNvPr id="74" name="Google Shape;74;p13" title="Ресурс 2@4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899975" y="2207725"/>
                <a:ext cx="788050" cy="10213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5" name="Google Shape;75;p13" title="Ресурс 2@4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3845084" y="2207725"/>
                <a:ext cx="788050" cy="10213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76" name="Google Shape;76;p13"/>
          <p:cNvGrpSpPr/>
          <p:nvPr/>
        </p:nvGrpSpPr>
        <p:grpSpPr>
          <a:xfrm>
            <a:off x="2660550" y="4128613"/>
            <a:ext cx="2255400" cy="1960500"/>
            <a:chOff x="5034600" y="2071150"/>
            <a:chExt cx="2255400" cy="1960500"/>
          </a:xfrm>
        </p:grpSpPr>
        <p:sp>
          <p:nvSpPr>
            <p:cNvPr id="77" name="Google Shape;77;p13"/>
            <p:cNvSpPr/>
            <p:nvPr/>
          </p:nvSpPr>
          <p:spPr>
            <a:xfrm>
              <a:off x="5034600" y="2071150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78" name="Google Shape;78;p13"/>
            <p:cNvGrpSpPr/>
            <p:nvPr/>
          </p:nvGrpSpPr>
          <p:grpSpPr>
            <a:xfrm>
              <a:off x="5170750" y="3406482"/>
              <a:ext cx="1983100" cy="515400"/>
              <a:chOff x="402850" y="3406482"/>
              <a:chExt cx="1983100" cy="515400"/>
            </a:xfrm>
          </p:grpSpPr>
          <p:sp>
            <p:nvSpPr>
              <p:cNvPr id="79" name="Google Shape;79;p13"/>
              <p:cNvSpPr/>
              <p:nvPr/>
            </p:nvSpPr>
            <p:spPr>
              <a:xfrm>
                <a:off x="4028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80" name="Google Shape;80;p13"/>
              <p:cNvSpPr/>
              <p:nvPr/>
            </p:nvSpPr>
            <p:spPr>
              <a:xfrm>
                <a:off x="11086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81" name="Google Shape;81;p13"/>
              <p:cNvSpPr/>
              <p:nvPr/>
            </p:nvSpPr>
            <p:spPr>
              <a:xfrm>
                <a:off x="18144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82" name="Google Shape;82;p13"/>
            <p:cNvGrpSpPr/>
            <p:nvPr/>
          </p:nvGrpSpPr>
          <p:grpSpPr>
            <a:xfrm>
              <a:off x="5200294" y="2281575"/>
              <a:ext cx="1924013" cy="884300"/>
              <a:chOff x="5208746" y="2281575"/>
              <a:chExt cx="1924013" cy="884300"/>
            </a:xfrm>
          </p:grpSpPr>
          <p:pic>
            <p:nvPicPr>
              <p:cNvPr id="83" name="Google Shape;83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5208746" y="2281575"/>
                <a:ext cx="574175" cy="8843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4" name="Google Shape;84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5883664" y="2281575"/>
                <a:ext cx="574175" cy="8843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5" name="Google Shape;85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6558583" y="2281575"/>
                <a:ext cx="574175" cy="8843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86" name="Google Shape;86;p13"/>
          <p:cNvGrpSpPr/>
          <p:nvPr/>
        </p:nvGrpSpPr>
        <p:grpSpPr>
          <a:xfrm>
            <a:off x="286475" y="4128613"/>
            <a:ext cx="2255400" cy="1960500"/>
            <a:chOff x="286475" y="4133259"/>
            <a:chExt cx="2255400" cy="1960500"/>
          </a:xfrm>
        </p:grpSpPr>
        <p:sp>
          <p:nvSpPr>
            <p:cNvPr id="87" name="Google Shape;87;p13"/>
            <p:cNvSpPr/>
            <p:nvPr/>
          </p:nvSpPr>
          <p:spPr>
            <a:xfrm>
              <a:off x="286475" y="41332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88" name="Google Shape;88;p13"/>
            <p:cNvGrpSpPr/>
            <p:nvPr/>
          </p:nvGrpSpPr>
          <p:grpSpPr>
            <a:xfrm>
              <a:off x="422625" y="5468591"/>
              <a:ext cx="1983100" cy="515400"/>
              <a:chOff x="402850" y="3394650"/>
              <a:chExt cx="1983100" cy="515400"/>
            </a:xfrm>
          </p:grpSpPr>
          <p:sp>
            <p:nvSpPr>
              <p:cNvPr id="89" name="Google Shape;89;p13"/>
              <p:cNvSpPr/>
              <p:nvPr/>
            </p:nvSpPr>
            <p:spPr>
              <a:xfrm>
                <a:off x="4028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1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90" name="Google Shape;90;p13"/>
              <p:cNvSpPr/>
              <p:nvPr/>
            </p:nvSpPr>
            <p:spPr>
              <a:xfrm>
                <a:off x="11086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4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91" name="Google Shape;91;p13"/>
              <p:cNvSpPr/>
              <p:nvPr/>
            </p:nvSpPr>
            <p:spPr>
              <a:xfrm>
                <a:off x="18144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pic>
          <p:nvPicPr>
            <p:cNvPr id="92" name="Google Shape;92;p13" title="Ресурс 4@4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60500" y="4305052"/>
              <a:ext cx="876125" cy="477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3" title="Ресурс 4@4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475450" y="4305052"/>
              <a:ext cx="876125" cy="477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3" title="Ресурс 4@4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60500" y="4868744"/>
              <a:ext cx="876125" cy="477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3" title="Ресурс 4@4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475450" y="4868744"/>
              <a:ext cx="876125" cy="477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6" name="Google Shape;96;p13"/>
          <p:cNvGrpSpPr/>
          <p:nvPr/>
        </p:nvGrpSpPr>
        <p:grpSpPr>
          <a:xfrm>
            <a:off x="5034625" y="2063200"/>
            <a:ext cx="2255400" cy="1960500"/>
            <a:chOff x="2660550" y="4133259"/>
            <a:chExt cx="2255400" cy="1960500"/>
          </a:xfrm>
        </p:grpSpPr>
        <p:sp>
          <p:nvSpPr>
            <p:cNvPr id="97" name="Google Shape;97;p13"/>
            <p:cNvSpPr/>
            <p:nvPr/>
          </p:nvSpPr>
          <p:spPr>
            <a:xfrm>
              <a:off x="2660550" y="41332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98" name="Google Shape;98;p13"/>
            <p:cNvGrpSpPr/>
            <p:nvPr/>
          </p:nvGrpSpPr>
          <p:grpSpPr>
            <a:xfrm>
              <a:off x="2796700" y="5468591"/>
              <a:ext cx="1983100" cy="515400"/>
              <a:chOff x="402850" y="3406482"/>
              <a:chExt cx="1983100" cy="515400"/>
            </a:xfrm>
          </p:grpSpPr>
          <p:sp>
            <p:nvSpPr>
              <p:cNvPr id="99" name="Google Shape;99;p13"/>
              <p:cNvSpPr/>
              <p:nvPr/>
            </p:nvSpPr>
            <p:spPr>
              <a:xfrm>
                <a:off x="4028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00" name="Google Shape;100;p13"/>
              <p:cNvSpPr/>
              <p:nvPr/>
            </p:nvSpPr>
            <p:spPr>
              <a:xfrm>
                <a:off x="11086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5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01" name="Google Shape;101;p13"/>
              <p:cNvSpPr/>
              <p:nvPr/>
            </p:nvSpPr>
            <p:spPr>
              <a:xfrm>
                <a:off x="18144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102" name="Google Shape;102;p13"/>
            <p:cNvGrpSpPr/>
            <p:nvPr/>
          </p:nvGrpSpPr>
          <p:grpSpPr>
            <a:xfrm>
              <a:off x="2971975" y="4225648"/>
              <a:ext cx="1632550" cy="1166590"/>
              <a:chOff x="2986247" y="4225648"/>
              <a:chExt cx="1632550" cy="1166590"/>
            </a:xfrm>
          </p:grpSpPr>
          <p:grpSp>
            <p:nvGrpSpPr>
              <p:cNvPr id="103" name="Google Shape;103;p13"/>
              <p:cNvGrpSpPr/>
              <p:nvPr/>
            </p:nvGrpSpPr>
            <p:grpSpPr>
              <a:xfrm>
                <a:off x="2986247" y="4225648"/>
                <a:ext cx="1632550" cy="597925"/>
                <a:chOff x="2986247" y="4225648"/>
                <a:chExt cx="1632550" cy="597925"/>
              </a:xfrm>
            </p:grpSpPr>
            <p:pic>
              <p:nvPicPr>
                <p:cNvPr id="104" name="Google Shape;104;p13" title="Ресурс 5@4x.png"/>
                <p:cNvPicPr preferRelativeResize="0"/>
                <p:nvPr/>
              </p:nvPicPr>
              <p:blipFill>
                <a:blip r:embed="rId7">
                  <a:alphaModFix/>
                </a:blip>
                <a:stretch>
                  <a:fillRect/>
                </a:stretch>
              </p:blipFill>
              <p:spPr>
                <a:xfrm>
                  <a:off x="2986247" y="4225648"/>
                  <a:ext cx="477100" cy="597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5" name="Google Shape;105;p13" title="Ресурс 5@4x.png"/>
                <p:cNvPicPr preferRelativeResize="0"/>
                <p:nvPr/>
              </p:nvPicPr>
              <p:blipFill>
                <a:blip r:embed="rId7">
                  <a:alphaModFix/>
                </a:blip>
                <a:stretch>
                  <a:fillRect/>
                </a:stretch>
              </p:blipFill>
              <p:spPr>
                <a:xfrm>
                  <a:off x="3563972" y="4225648"/>
                  <a:ext cx="477100" cy="597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6" name="Google Shape;106;p13" title="Ресурс 5@4x.png"/>
                <p:cNvPicPr preferRelativeResize="0"/>
                <p:nvPr/>
              </p:nvPicPr>
              <p:blipFill>
                <a:blip r:embed="rId7">
                  <a:alphaModFix/>
                </a:blip>
                <a:stretch>
                  <a:fillRect/>
                </a:stretch>
              </p:blipFill>
              <p:spPr>
                <a:xfrm>
                  <a:off x="4141697" y="4225648"/>
                  <a:ext cx="477100" cy="597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07" name="Google Shape;107;p13"/>
              <p:cNvGrpSpPr/>
              <p:nvPr/>
            </p:nvGrpSpPr>
            <p:grpSpPr>
              <a:xfrm>
                <a:off x="3264179" y="4794313"/>
                <a:ext cx="1076686" cy="597925"/>
                <a:chOff x="3195470" y="4794313"/>
                <a:chExt cx="1076686" cy="597925"/>
              </a:xfrm>
            </p:grpSpPr>
            <p:pic>
              <p:nvPicPr>
                <p:cNvPr id="108" name="Google Shape;108;p13" title="Ресурс 5@4x.png"/>
                <p:cNvPicPr preferRelativeResize="0"/>
                <p:nvPr/>
              </p:nvPicPr>
              <p:blipFill>
                <a:blip r:embed="rId7">
                  <a:alphaModFix/>
                </a:blip>
                <a:stretch>
                  <a:fillRect/>
                </a:stretch>
              </p:blipFill>
              <p:spPr>
                <a:xfrm>
                  <a:off x="3195470" y="4794313"/>
                  <a:ext cx="477100" cy="597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9" name="Google Shape;109;p13" title="Ресурс 5@4x.png"/>
                <p:cNvPicPr preferRelativeResize="0"/>
                <p:nvPr/>
              </p:nvPicPr>
              <p:blipFill>
                <a:blip r:embed="rId7">
                  <a:alphaModFix/>
                </a:blip>
                <a:stretch>
                  <a:fillRect/>
                </a:stretch>
              </p:blipFill>
              <p:spPr>
                <a:xfrm>
                  <a:off x="3795056" y="4794313"/>
                  <a:ext cx="477100" cy="5979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110" name="Google Shape;110;p13"/>
          <p:cNvGrpSpPr/>
          <p:nvPr/>
        </p:nvGrpSpPr>
        <p:grpSpPr>
          <a:xfrm>
            <a:off x="5034625" y="8257450"/>
            <a:ext cx="2255400" cy="1960500"/>
            <a:chOff x="5034625" y="4133259"/>
            <a:chExt cx="2255400" cy="1960500"/>
          </a:xfrm>
        </p:grpSpPr>
        <p:sp>
          <p:nvSpPr>
            <p:cNvPr id="111" name="Google Shape;111;p13"/>
            <p:cNvSpPr/>
            <p:nvPr/>
          </p:nvSpPr>
          <p:spPr>
            <a:xfrm>
              <a:off x="5034625" y="41332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170775" y="5468591"/>
              <a:ext cx="571500" cy="515400"/>
            </a:xfrm>
            <a:prstGeom prst="roundRect">
              <a:avLst>
                <a:gd fmla="val 13334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800">
                  <a:latin typeface="Sour Gummy"/>
                  <a:ea typeface="Sour Gummy"/>
                  <a:cs typeface="Sour Gummy"/>
                  <a:sym typeface="Sour Gummy"/>
                </a:rPr>
                <a:t>2</a:t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5876575" y="5468591"/>
              <a:ext cx="571500" cy="515400"/>
            </a:xfrm>
            <a:prstGeom prst="roundRect">
              <a:avLst>
                <a:gd fmla="val 13334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800">
                  <a:latin typeface="Sour Gummy"/>
                  <a:ea typeface="Sour Gummy"/>
                  <a:cs typeface="Sour Gummy"/>
                  <a:sym typeface="Sour Gummy"/>
                </a:rPr>
                <a:t>4</a:t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6582375" y="5468591"/>
              <a:ext cx="571500" cy="515400"/>
            </a:xfrm>
            <a:prstGeom prst="roundRect">
              <a:avLst>
                <a:gd fmla="val 13334" name="adj"/>
              </a:avLst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8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15" name="Google Shape;115;p13"/>
            <p:cNvGrpSpPr/>
            <p:nvPr/>
          </p:nvGrpSpPr>
          <p:grpSpPr>
            <a:xfrm>
              <a:off x="5270550" y="4265200"/>
              <a:ext cx="1783550" cy="1099925"/>
              <a:chOff x="5270550" y="4265200"/>
              <a:chExt cx="1783550" cy="1099925"/>
            </a:xfrm>
          </p:grpSpPr>
          <p:pic>
            <p:nvPicPr>
              <p:cNvPr id="116" name="Google Shape;116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5270550" y="4265200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7" name="Google Shape;117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5270550" y="4861875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8" name="Google Shape;118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5913800" y="4265200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9" name="Google Shape;119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5913800" y="4861875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0" name="Google Shape;120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6557050" y="4265200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" name="Google Shape;121;p13" title="Ресурс 6@4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6557050" y="4861875"/>
                <a:ext cx="497050" cy="503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22" name="Google Shape;122;p13"/>
          <p:cNvGrpSpPr/>
          <p:nvPr/>
        </p:nvGrpSpPr>
        <p:grpSpPr>
          <a:xfrm>
            <a:off x="5034625" y="4128613"/>
            <a:ext cx="2255400" cy="1960500"/>
            <a:chOff x="286475" y="6195359"/>
            <a:chExt cx="2255400" cy="1960500"/>
          </a:xfrm>
        </p:grpSpPr>
        <p:sp>
          <p:nvSpPr>
            <p:cNvPr id="123" name="Google Shape;123;p13"/>
            <p:cNvSpPr/>
            <p:nvPr/>
          </p:nvSpPr>
          <p:spPr>
            <a:xfrm>
              <a:off x="286475" y="61953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24" name="Google Shape;124;p13"/>
            <p:cNvGrpSpPr/>
            <p:nvPr/>
          </p:nvGrpSpPr>
          <p:grpSpPr>
            <a:xfrm>
              <a:off x="422625" y="7530691"/>
              <a:ext cx="1983100" cy="515400"/>
              <a:chOff x="402850" y="3394650"/>
              <a:chExt cx="1983100" cy="515400"/>
            </a:xfrm>
          </p:grpSpPr>
          <p:sp>
            <p:nvSpPr>
              <p:cNvPr id="125" name="Google Shape;125;p13"/>
              <p:cNvSpPr/>
              <p:nvPr/>
            </p:nvSpPr>
            <p:spPr>
              <a:xfrm>
                <a:off x="4028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7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26" name="Google Shape;126;p13"/>
              <p:cNvSpPr/>
              <p:nvPr/>
            </p:nvSpPr>
            <p:spPr>
              <a:xfrm>
                <a:off x="11086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27" name="Google Shape;127;p13"/>
              <p:cNvSpPr/>
              <p:nvPr/>
            </p:nvSpPr>
            <p:spPr>
              <a:xfrm>
                <a:off x="18144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3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128" name="Google Shape;128;p13"/>
            <p:cNvGrpSpPr/>
            <p:nvPr/>
          </p:nvGrpSpPr>
          <p:grpSpPr>
            <a:xfrm>
              <a:off x="570038" y="6293725"/>
              <a:ext cx="1688275" cy="1155050"/>
              <a:chOff x="560536" y="6293725"/>
              <a:chExt cx="1688275" cy="1155050"/>
            </a:xfrm>
          </p:grpSpPr>
          <p:pic>
            <p:nvPicPr>
              <p:cNvPr id="129" name="Google Shape;129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560536" y="6293725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0" name="Google Shape;130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010661" y="6293725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1" name="Google Shape;131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460786" y="6293725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2" name="Google Shape;132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910911" y="6293725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" name="Google Shape;133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761960" y="6871250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" name="Google Shape;134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212085" y="6871250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5" name="Google Shape;135;p13" title="Ресурс 8@4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662210" y="6871250"/>
                <a:ext cx="337900" cy="57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36" name="Google Shape;136;p13"/>
          <p:cNvGrpSpPr/>
          <p:nvPr/>
        </p:nvGrpSpPr>
        <p:grpSpPr>
          <a:xfrm>
            <a:off x="2660550" y="2063200"/>
            <a:ext cx="2255400" cy="1960500"/>
            <a:chOff x="2660550" y="6195359"/>
            <a:chExt cx="2255400" cy="1960500"/>
          </a:xfrm>
        </p:grpSpPr>
        <p:sp>
          <p:nvSpPr>
            <p:cNvPr id="137" name="Google Shape;137;p13"/>
            <p:cNvSpPr/>
            <p:nvPr/>
          </p:nvSpPr>
          <p:spPr>
            <a:xfrm>
              <a:off x="2660550" y="61953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38" name="Google Shape;138;p13"/>
            <p:cNvGrpSpPr/>
            <p:nvPr/>
          </p:nvGrpSpPr>
          <p:grpSpPr>
            <a:xfrm>
              <a:off x="2796700" y="7530691"/>
              <a:ext cx="1983100" cy="515400"/>
              <a:chOff x="402850" y="3394650"/>
              <a:chExt cx="1983100" cy="515400"/>
            </a:xfrm>
          </p:grpSpPr>
          <p:sp>
            <p:nvSpPr>
              <p:cNvPr id="139" name="Google Shape;139;p13"/>
              <p:cNvSpPr/>
              <p:nvPr/>
            </p:nvSpPr>
            <p:spPr>
              <a:xfrm>
                <a:off x="4028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9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40" name="Google Shape;140;p13"/>
              <p:cNvSpPr/>
              <p:nvPr/>
            </p:nvSpPr>
            <p:spPr>
              <a:xfrm>
                <a:off x="11086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2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41" name="Google Shape;141;p13"/>
              <p:cNvSpPr/>
              <p:nvPr/>
            </p:nvSpPr>
            <p:spPr>
              <a:xfrm>
                <a:off x="1814450" y="3394650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8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142" name="Google Shape;142;p13"/>
            <p:cNvGrpSpPr/>
            <p:nvPr/>
          </p:nvGrpSpPr>
          <p:grpSpPr>
            <a:xfrm>
              <a:off x="2900092" y="6260986"/>
              <a:ext cx="1776316" cy="1219031"/>
              <a:chOff x="2906916" y="6260986"/>
              <a:chExt cx="1776316" cy="1219031"/>
            </a:xfrm>
          </p:grpSpPr>
          <p:pic>
            <p:nvPicPr>
              <p:cNvPr id="143" name="Google Shape;143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906916" y="6260986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4" name="Google Shape;144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371306" y="6260986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5" name="Google Shape;145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835696" y="6260986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6" name="Google Shape;146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4300085" y="6260986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" name="Google Shape;147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906916" y="6889924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8" name="Google Shape;148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371306" y="6889924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9" name="Google Shape;149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835696" y="6889924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0" name="Google Shape;150;p13" title="Ресурс 3@4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4300085" y="6889924"/>
                <a:ext cx="383147" cy="59009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51" name="Google Shape;151;p13"/>
          <p:cNvGrpSpPr/>
          <p:nvPr/>
        </p:nvGrpSpPr>
        <p:grpSpPr>
          <a:xfrm>
            <a:off x="286475" y="8257450"/>
            <a:ext cx="2255400" cy="1960500"/>
            <a:chOff x="5034625" y="6195359"/>
            <a:chExt cx="2255400" cy="1960500"/>
          </a:xfrm>
        </p:grpSpPr>
        <p:sp>
          <p:nvSpPr>
            <p:cNvPr id="152" name="Google Shape;152;p13"/>
            <p:cNvSpPr/>
            <p:nvPr/>
          </p:nvSpPr>
          <p:spPr>
            <a:xfrm>
              <a:off x="5034625" y="6195359"/>
              <a:ext cx="22554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53" name="Google Shape;153;p13"/>
            <p:cNvGrpSpPr/>
            <p:nvPr/>
          </p:nvGrpSpPr>
          <p:grpSpPr>
            <a:xfrm>
              <a:off x="5170775" y="7530691"/>
              <a:ext cx="1983100" cy="515400"/>
              <a:chOff x="402850" y="3406482"/>
              <a:chExt cx="1983100" cy="515400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4028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5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11086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9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56" name="Google Shape;156;p13"/>
              <p:cNvSpPr/>
              <p:nvPr/>
            </p:nvSpPr>
            <p:spPr>
              <a:xfrm>
                <a:off x="1814450" y="3406482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6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  <p:grpSp>
          <p:nvGrpSpPr>
            <p:cNvPr id="157" name="Google Shape;157;p13"/>
            <p:cNvGrpSpPr/>
            <p:nvPr/>
          </p:nvGrpSpPr>
          <p:grpSpPr>
            <a:xfrm>
              <a:off x="5186461" y="6335901"/>
              <a:ext cx="1951727" cy="1025300"/>
              <a:chOff x="5141750" y="6335901"/>
              <a:chExt cx="1951727" cy="1025300"/>
            </a:xfrm>
          </p:grpSpPr>
          <p:pic>
            <p:nvPicPr>
              <p:cNvPr id="158" name="Google Shape;158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363075" y="633590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9" name="Google Shape;159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759750" y="633590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0" name="Google Shape;160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6145575" y="633590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1" name="Google Shape;161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6531425" y="633590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2" name="Google Shape;162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141750" y="690045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3" name="Google Shape;163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538425" y="690045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4" name="Google Shape;164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5924250" y="690045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5" name="Google Shape;165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6310100" y="690045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6" name="Google Shape;166;p13" title="Ресурс 7@4x.png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6696802" y="6900451"/>
                <a:ext cx="396675" cy="460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67" name="Google Shape;167;p13"/>
          <p:cNvGrpSpPr/>
          <p:nvPr/>
        </p:nvGrpSpPr>
        <p:grpSpPr>
          <a:xfrm>
            <a:off x="286475" y="6192700"/>
            <a:ext cx="7003500" cy="1960500"/>
            <a:chOff x="286475" y="8257450"/>
            <a:chExt cx="7003500" cy="1960500"/>
          </a:xfrm>
        </p:grpSpPr>
        <p:sp>
          <p:nvSpPr>
            <p:cNvPr id="168" name="Google Shape;168;p13"/>
            <p:cNvSpPr/>
            <p:nvPr/>
          </p:nvSpPr>
          <p:spPr>
            <a:xfrm>
              <a:off x="286475" y="8257450"/>
              <a:ext cx="7003500" cy="1960500"/>
            </a:xfrm>
            <a:prstGeom prst="roundRect">
              <a:avLst>
                <a:gd fmla="val 8564" name="adj"/>
              </a:avLst>
            </a:prstGeom>
            <a:solidFill>
              <a:schemeClr val="lt1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169" name="Google Shape;169;p13"/>
            <p:cNvGrpSpPr/>
            <p:nvPr/>
          </p:nvGrpSpPr>
          <p:grpSpPr>
            <a:xfrm>
              <a:off x="930117" y="8498775"/>
              <a:ext cx="4917707" cy="1477850"/>
              <a:chOff x="930117" y="8504841"/>
              <a:chExt cx="4917707" cy="1477850"/>
            </a:xfrm>
          </p:grpSpPr>
          <p:grpSp>
            <p:nvGrpSpPr>
              <p:cNvPr id="170" name="Google Shape;170;p13"/>
              <p:cNvGrpSpPr/>
              <p:nvPr/>
            </p:nvGrpSpPr>
            <p:grpSpPr>
              <a:xfrm>
                <a:off x="930117" y="8504841"/>
                <a:ext cx="740875" cy="1477850"/>
                <a:chOff x="930117" y="8507425"/>
                <a:chExt cx="740875" cy="1477850"/>
              </a:xfrm>
            </p:grpSpPr>
            <p:pic>
              <p:nvPicPr>
                <p:cNvPr id="171" name="Google Shape;171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930117" y="8507425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2" name="Google Shape;172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930117" y="9265900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73" name="Google Shape;173;p13"/>
              <p:cNvGrpSpPr/>
              <p:nvPr/>
            </p:nvGrpSpPr>
            <p:grpSpPr>
              <a:xfrm>
                <a:off x="1974325" y="8504841"/>
                <a:ext cx="740875" cy="1477850"/>
                <a:chOff x="1971367" y="8507425"/>
                <a:chExt cx="740875" cy="1477850"/>
              </a:xfrm>
            </p:grpSpPr>
            <p:pic>
              <p:nvPicPr>
                <p:cNvPr id="174" name="Google Shape;174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8507425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5" name="Google Shape;175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9265900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76" name="Google Shape;176;p13"/>
              <p:cNvGrpSpPr/>
              <p:nvPr/>
            </p:nvGrpSpPr>
            <p:grpSpPr>
              <a:xfrm>
                <a:off x="3018533" y="8504841"/>
                <a:ext cx="740875" cy="1477850"/>
                <a:chOff x="1971367" y="8507425"/>
                <a:chExt cx="740875" cy="1477850"/>
              </a:xfrm>
            </p:grpSpPr>
            <p:pic>
              <p:nvPicPr>
                <p:cNvPr id="177" name="Google Shape;177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8507425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78" name="Google Shape;178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9265900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79" name="Google Shape;179;p13"/>
              <p:cNvGrpSpPr/>
              <p:nvPr/>
            </p:nvGrpSpPr>
            <p:grpSpPr>
              <a:xfrm>
                <a:off x="4062741" y="8504841"/>
                <a:ext cx="740875" cy="1477850"/>
                <a:chOff x="1971367" y="8507425"/>
                <a:chExt cx="740875" cy="1477850"/>
              </a:xfrm>
            </p:grpSpPr>
            <p:pic>
              <p:nvPicPr>
                <p:cNvPr id="180" name="Google Shape;180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8507425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1" name="Google Shape;181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9265900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82" name="Google Shape;182;p13"/>
              <p:cNvGrpSpPr/>
              <p:nvPr/>
            </p:nvGrpSpPr>
            <p:grpSpPr>
              <a:xfrm>
                <a:off x="5106949" y="8504841"/>
                <a:ext cx="740875" cy="1477850"/>
                <a:chOff x="1971367" y="8507425"/>
                <a:chExt cx="740875" cy="1477850"/>
              </a:xfrm>
            </p:grpSpPr>
            <p:pic>
              <p:nvPicPr>
                <p:cNvPr id="183" name="Google Shape;183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8507425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84" name="Google Shape;184;p13" title="Ресурс 9@4x.png"/>
                <p:cNvPicPr preferRelativeResize="0"/>
                <p:nvPr/>
              </p:nvPicPr>
              <p:blipFill>
                <a:blip r:embed="rId11">
                  <a:alphaModFix/>
                </a:blip>
                <a:stretch>
                  <a:fillRect/>
                </a:stretch>
              </p:blipFill>
              <p:spPr>
                <a:xfrm>
                  <a:off x="1971367" y="9265900"/>
                  <a:ext cx="740875" cy="7193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grpSp>
          <p:nvGrpSpPr>
            <p:cNvPr id="185" name="Google Shape;185;p13"/>
            <p:cNvGrpSpPr/>
            <p:nvPr/>
          </p:nvGrpSpPr>
          <p:grpSpPr>
            <a:xfrm>
              <a:off x="6582375" y="8361125"/>
              <a:ext cx="571500" cy="1753150"/>
              <a:chOff x="6582375" y="8367191"/>
              <a:chExt cx="571500" cy="1753150"/>
            </a:xfrm>
          </p:grpSpPr>
          <p:sp>
            <p:nvSpPr>
              <p:cNvPr id="186" name="Google Shape;186;p13"/>
              <p:cNvSpPr/>
              <p:nvPr/>
            </p:nvSpPr>
            <p:spPr>
              <a:xfrm>
                <a:off x="6582375" y="9604941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10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87" name="Google Shape;187;p13"/>
              <p:cNvSpPr/>
              <p:nvPr/>
            </p:nvSpPr>
            <p:spPr>
              <a:xfrm>
                <a:off x="6582375" y="8986066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8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  <p:sp>
            <p:nvSpPr>
              <p:cNvPr id="188" name="Google Shape;188;p13"/>
              <p:cNvSpPr/>
              <p:nvPr/>
            </p:nvSpPr>
            <p:spPr>
              <a:xfrm>
                <a:off x="6582375" y="8367191"/>
                <a:ext cx="571500" cy="515400"/>
              </a:xfrm>
              <a:prstGeom prst="roundRect">
                <a:avLst>
                  <a:gd fmla="val 13334" name="adj"/>
                </a:avLst>
              </a:prstGeom>
              <a:noFill/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800">
                    <a:latin typeface="Sour Gummy"/>
                    <a:ea typeface="Sour Gummy"/>
                    <a:cs typeface="Sour Gummy"/>
                    <a:sym typeface="Sour Gummy"/>
                  </a:rPr>
                  <a:t>9</a:t>
                </a:r>
                <a:endParaRPr sz="3800">
                  <a:latin typeface="Sour Gummy"/>
                  <a:ea typeface="Sour Gummy"/>
                  <a:cs typeface="Sour Gummy"/>
                  <a:sym typeface="Sour Gummy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