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556">
          <p15:clr>
            <a:srgbClr val="A4A3A4"/>
          </p15:clr>
        </p15:guide>
        <p15:guide id="2" pos="4365">
          <p15:clr>
            <a:srgbClr val="A4A3A4"/>
          </p15:clr>
        </p15:guide>
        <p15:guide id="3" pos="397">
          <p15:clr>
            <a:srgbClr val="9AA0A6"/>
          </p15:clr>
        </p15:guide>
        <p15:guide id="4" orient="horz" pos="1214">
          <p15:clr>
            <a:srgbClr val="9AA0A6"/>
          </p15:clr>
        </p15:guide>
        <p15:guide id="5" pos="2041">
          <p15:clr>
            <a:srgbClr val="9AA0A6"/>
          </p15:clr>
        </p15:guide>
        <p15:guide id="6" pos="215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556" orient="horz"/>
        <p:guide pos="4365"/>
        <p:guide pos="397"/>
        <p:guide pos="1214" orient="horz"/>
        <p:guide pos="2041"/>
        <p:guide pos="215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6" Type="http://schemas.openxmlformats.org/officeDocument/2006/relationships/image" Target="../media/image4.png"/><Relationship Id="rId7" Type="http://schemas.openxmlformats.org/officeDocument/2006/relationships/image" Target="../media/image6.png"/><Relationship Id="rId8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 rot="10800000">
            <a:off x="0" y="0"/>
            <a:ext cx="7560000" cy="10692000"/>
          </a:xfrm>
          <a:prstGeom prst="rect">
            <a:avLst/>
          </a:prstGeom>
          <a:gradFill>
            <a:gsLst>
              <a:gs pos="0">
                <a:srgbClr val="F0F1F6"/>
              </a:gs>
              <a:gs pos="69000">
                <a:srgbClr val="D9EEEE"/>
              </a:gs>
              <a:gs pos="100000">
                <a:srgbClr val="7CD8E6"/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629325" y="7392900"/>
            <a:ext cx="6300600" cy="1444200"/>
          </a:xfrm>
          <a:prstGeom prst="roundRect">
            <a:avLst>
              <a:gd fmla="val 553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629325" y="5769925"/>
            <a:ext cx="2610900" cy="1444200"/>
          </a:xfrm>
          <a:prstGeom prst="roundRect">
            <a:avLst>
              <a:gd fmla="val 5964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3420000" y="4146950"/>
            <a:ext cx="3510000" cy="3067200"/>
          </a:xfrm>
          <a:prstGeom prst="roundRect">
            <a:avLst>
              <a:gd fmla="val 188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629325" y="4146950"/>
            <a:ext cx="2610900" cy="1444200"/>
          </a:xfrm>
          <a:prstGeom prst="roundRect">
            <a:avLst>
              <a:gd fmla="val 5964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629325" y="2650275"/>
            <a:ext cx="6300600" cy="1317900"/>
          </a:xfrm>
          <a:prstGeom prst="roundRect">
            <a:avLst>
              <a:gd fmla="val 553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04725" y="0"/>
            <a:ext cx="1994000" cy="830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22450" y="417350"/>
            <a:ext cx="3020675" cy="125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19924" y="79476"/>
            <a:ext cx="1260699" cy="125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3"/>
          <p:cNvSpPr txBox="1"/>
          <p:nvPr/>
        </p:nvSpPr>
        <p:spPr>
          <a:xfrm>
            <a:off x="662476" y="930500"/>
            <a:ext cx="38157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600">
                <a:solidFill>
                  <a:srgbClr val="423930"/>
                </a:solidFill>
                <a:latin typeface="Comic Sans MS"/>
                <a:ea typeface="Comic Sans MS"/>
                <a:cs typeface="Comic Sans MS"/>
                <a:sym typeface="Comic Sans MS"/>
              </a:rPr>
              <a:t>LESSON  PLAN</a:t>
            </a:r>
            <a:endParaRPr b="1" sz="3600">
              <a:solidFill>
                <a:srgbClr val="42393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4" name="Google Shape;64;p13"/>
          <p:cNvSpPr/>
          <p:nvPr/>
        </p:nvSpPr>
        <p:spPr>
          <a:xfrm>
            <a:off x="629325" y="1928200"/>
            <a:ext cx="6300600" cy="543300"/>
          </a:xfrm>
          <a:prstGeom prst="roundRect">
            <a:avLst>
              <a:gd fmla="val 13413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 txBox="1"/>
          <p:nvPr/>
        </p:nvSpPr>
        <p:spPr>
          <a:xfrm>
            <a:off x="662476" y="1969001"/>
            <a:ext cx="1344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rgbClr val="756C63"/>
                </a:solidFill>
                <a:latin typeface="Comic Sans MS"/>
                <a:ea typeface="Comic Sans MS"/>
                <a:cs typeface="Comic Sans MS"/>
                <a:sym typeface="Comic Sans MS"/>
              </a:rPr>
              <a:t>Date</a:t>
            </a:r>
            <a:endParaRPr b="1" sz="1800">
              <a:solidFill>
                <a:srgbClr val="756C63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3464651" y="1969001"/>
            <a:ext cx="1344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rgbClr val="756C63"/>
                </a:solidFill>
                <a:latin typeface="Comic Sans MS"/>
                <a:ea typeface="Comic Sans MS"/>
                <a:cs typeface="Comic Sans MS"/>
                <a:sym typeface="Comic Sans MS"/>
              </a:rPr>
              <a:t>Name</a:t>
            </a:r>
            <a:endParaRPr b="1" sz="1800">
              <a:solidFill>
                <a:srgbClr val="756C63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662474" y="2691075"/>
            <a:ext cx="2577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rgbClr val="756C63"/>
                </a:solidFill>
                <a:latin typeface="Comic Sans MS"/>
                <a:ea typeface="Comic Sans MS"/>
                <a:cs typeface="Comic Sans MS"/>
                <a:sym typeface="Comic Sans MS"/>
              </a:rPr>
              <a:t>Lesson Activities</a:t>
            </a:r>
            <a:endParaRPr b="1" sz="1800">
              <a:solidFill>
                <a:srgbClr val="756C63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662475" y="4187750"/>
            <a:ext cx="1735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rgbClr val="756C63"/>
                </a:solidFill>
                <a:latin typeface="Comic Sans MS"/>
                <a:ea typeface="Comic Sans MS"/>
                <a:cs typeface="Comic Sans MS"/>
                <a:sym typeface="Comic Sans MS"/>
              </a:rPr>
              <a:t>Assessments</a:t>
            </a:r>
            <a:endParaRPr b="1" sz="1800">
              <a:solidFill>
                <a:srgbClr val="756C63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3464650" y="4187750"/>
            <a:ext cx="1457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rgbClr val="756C63"/>
                </a:solidFill>
                <a:latin typeface="Comic Sans MS"/>
                <a:ea typeface="Comic Sans MS"/>
                <a:cs typeface="Comic Sans MS"/>
                <a:sym typeface="Comic Sans MS"/>
              </a:rPr>
              <a:t>Objectives</a:t>
            </a:r>
            <a:endParaRPr b="1" sz="1800">
              <a:solidFill>
                <a:srgbClr val="756C63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662475" y="5810725"/>
            <a:ext cx="1735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rgbClr val="756C63"/>
                </a:solidFill>
                <a:latin typeface="Comic Sans MS"/>
                <a:ea typeface="Comic Sans MS"/>
                <a:cs typeface="Comic Sans MS"/>
                <a:sym typeface="Comic Sans MS"/>
              </a:rPr>
              <a:t>Modifications</a:t>
            </a:r>
            <a:endParaRPr b="1" sz="1800">
              <a:solidFill>
                <a:srgbClr val="756C63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71" name="Google Shape;71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99525" y="3400425"/>
            <a:ext cx="945075" cy="8724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3"/>
          <p:cNvSpPr txBox="1"/>
          <p:nvPr/>
        </p:nvSpPr>
        <p:spPr>
          <a:xfrm>
            <a:off x="662474" y="7433700"/>
            <a:ext cx="2577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rgbClr val="756C63"/>
                </a:solidFill>
                <a:latin typeface="Comic Sans MS"/>
                <a:ea typeface="Comic Sans MS"/>
                <a:cs typeface="Comic Sans MS"/>
                <a:sym typeface="Comic Sans MS"/>
              </a:rPr>
              <a:t>Notes</a:t>
            </a:r>
            <a:endParaRPr b="1" sz="1800">
              <a:solidFill>
                <a:srgbClr val="756C63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73" name="Google Shape;73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352" y="8644000"/>
            <a:ext cx="5714374" cy="1974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095477" y="5047899"/>
            <a:ext cx="2158650" cy="4087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