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"/>
      <p:regular r:id="rId7"/>
      <p:bold r:id="rId8"/>
      <p:italic r:id="rId9"/>
      <p:boldItalic r:id="rId10"/>
    </p:embeddedFont>
    <p:embeddedFont>
      <p:font typeface="Jua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Jua-regular.fntdata"/><Relationship Id="rId10" Type="http://schemas.openxmlformats.org/officeDocument/2006/relationships/font" Target="fonts/SourGummy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5.png"/><Relationship Id="rId10" Type="http://schemas.openxmlformats.org/officeDocument/2006/relationships/image" Target="../media/image7.png"/><Relationship Id="rId13" Type="http://schemas.openxmlformats.org/officeDocument/2006/relationships/image" Target="../media/image6.png"/><Relationship Id="rId1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0.png"/><Relationship Id="rId9" Type="http://schemas.openxmlformats.org/officeDocument/2006/relationships/image" Target="../media/image3.png"/><Relationship Id="rId15" Type="http://schemas.openxmlformats.org/officeDocument/2006/relationships/image" Target="../media/image13.png"/><Relationship Id="rId14" Type="http://schemas.openxmlformats.org/officeDocument/2006/relationships/image" Target="../media/image9.png"/><Relationship Id="rId5" Type="http://schemas.openxmlformats.org/officeDocument/2006/relationships/image" Target="../media/image2.png"/><Relationship Id="rId6" Type="http://schemas.openxmlformats.org/officeDocument/2006/relationships/image" Target="../media/image8.png"/><Relationship Id="rId7" Type="http://schemas.openxmlformats.org/officeDocument/2006/relationships/image" Target="../media/image1.png"/><Relationship Id="rId8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72350" y="204675"/>
            <a:ext cx="7215300" cy="10327800"/>
          </a:xfrm>
          <a:prstGeom prst="roundRect">
            <a:avLst>
              <a:gd fmla="val 3085" name="adj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 title="Ресурс 1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3724" y="2718025"/>
            <a:ext cx="256075" cy="268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 title="Ресурс 1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1470" y="2918025"/>
            <a:ext cx="256075" cy="268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Ресурс 1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800128">
            <a:off x="3865431" y="2751253"/>
            <a:ext cx="184839" cy="19387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8" name="Google Shape;58;p13"/>
          <p:cNvGrpSpPr/>
          <p:nvPr/>
        </p:nvGrpSpPr>
        <p:grpSpPr>
          <a:xfrm>
            <a:off x="511353" y="1623413"/>
            <a:ext cx="6514038" cy="1019762"/>
            <a:chOff x="511353" y="1623413"/>
            <a:chExt cx="6514038" cy="1019762"/>
          </a:xfrm>
        </p:grpSpPr>
        <p:cxnSp>
          <p:nvCxnSpPr>
            <p:cNvPr id="59" name="Google Shape;59;p13"/>
            <p:cNvCxnSpPr/>
            <p:nvPr/>
          </p:nvCxnSpPr>
          <p:spPr>
            <a:xfrm>
              <a:off x="637225" y="2235125"/>
              <a:ext cx="6234300" cy="0"/>
            </a:xfrm>
            <a:prstGeom prst="straightConnector1">
              <a:avLst/>
            </a:pr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oval"/>
              <a:tailEnd len="med" w="med" type="oval"/>
            </a:ln>
          </p:spPr>
        </p:cxnSp>
        <p:grpSp>
          <p:nvGrpSpPr>
            <p:cNvPr id="60" name="Google Shape;60;p13"/>
            <p:cNvGrpSpPr/>
            <p:nvPr/>
          </p:nvGrpSpPr>
          <p:grpSpPr>
            <a:xfrm>
              <a:off x="511353" y="1654886"/>
              <a:ext cx="382475" cy="988289"/>
              <a:chOff x="511353" y="1654886"/>
              <a:chExt cx="382475" cy="988289"/>
            </a:xfrm>
          </p:grpSpPr>
          <p:pic>
            <p:nvPicPr>
              <p:cNvPr id="61" name="Google Shape;61;p13" title="Ресурс 1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511353" y="1654886"/>
                <a:ext cx="382475" cy="43261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2" name="Google Shape;62;p13"/>
              <p:cNvSpPr txBox="1"/>
              <p:nvPr/>
            </p:nvSpPr>
            <p:spPr>
              <a:xfrm>
                <a:off x="529491" y="2258275"/>
                <a:ext cx="3462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1</a:t>
                </a:r>
                <a:endParaRPr sz="25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63" name="Google Shape;63;p13"/>
            <p:cNvGrpSpPr/>
            <p:nvPr/>
          </p:nvGrpSpPr>
          <p:grpSpPr>
            <a:xfrm>
              <a:off x="1157633" y="1631123"/>
              <a:ext cx="359225" cy="1012052"/>
              <a:chOff x="1197800" y="1631123"/>
              <a:chExt cx="359225" cy="1012052"/>
            </a:xfrm>
          </p:grpSpPr>
          <p:pic>
            <p:nvPicPr>
              <p:cNvPr id="64" name="Google Shape;64;p13" title="Ресурс 2@2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1197800" y="1631123"/>
                <a:ext cx="359225" cy="45377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5" name="Google Shape;65;p13"/>
              <p:cNvSpPr/>
              <p:nvPr/>
            </p:nvSpPr>
            <p:spPr>
              <a:xfrm>
                <a:off x="1330012" y="2187725"/>
                <a:ext cx="94800" cy="948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13"/>
              <p:cNvSpPr txBox="1"/>
              <p:nvPr/>
            </p:nvSpPr>
            <p:spPr>
              <a:xfrm>
                <a:off x="1204312" y="2258275"/>
                <a:ext cx="3462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2</a:t>
                </a:r>
                <a:endParaRPr sz="25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67" name="Google Shape;67;p13"/>
            <p:cNvGrpSpPr/>
            <p:nvPr/>
          </p:nvGrpSpPr>
          <p:grpSpPr>
            <a:xfrm>
              <a:off x="1780663" y="1717676"/>
              <a:ext cx="492650" cy="925499"/>
              <a:chOff x="1802200" y="1717676"/>
              <a:chExt cx="492650" cy="925499"/>
            </a:xfrm>
          </p:grpSpPr>
          <p:pic>
            <p:nvPicPr>
              <p:cNvPr id="68" name="Google Shape;68;p13" title="Ресурс 3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1802200" y="1717676"/>
                <a:ext cx="492650" cy="3554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9" name="Google Shape;69;p13"/>
              <p:cNvSpPr/>
              <p:nvPr/>
            </p:nvSpPr>
            <p:spPr>
              <a:xfrm>
                <a:off x="2001125" y="2187725"/>
                <a:ext cx="94800" cy="948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13"/>
              <p:cNvSpPr txBox="1"/>
              <p:nvPr/>
            </p:nvSpPr>
            <p:spPr>
              <a:xfrm>
                <a:off x="1875425" y="2258275"/>
                <a:ext cx="3462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3</a:t>
                </a:r>
                <a:endParaRPr sz="25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71" name="Google Shape;71;p13"/>
            <p:cNvGrpSpPr/>
            <p:nvPr/>
          </p:nvGrpSpPr>
          <p:grpSpPr>
            <a:xfrm>
              <a:off x="2537118" y="1623413"/>
              <a:ext cx="382475" cy="1019762"/>
              <a:chOff x="2541526" y="1623413"/>
              <a:chExt cx="382475" cy="1019762"/>
            </a:xfrm>
          </p:grpSpPr>
          <p:pic>
            <p:nvPicPr>
              <p:cNvPr id="72" name="Google Shape;72;p13" title="Ресурс 4@2x.png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2541526" y="1623413"/>
                <a:ext cx="382475" cy="444162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3" name="Google Shape;73;p13"/>
              <p:cNvSpPr/>
              <p:nvPr/>
            </p:nvSpPr>
            <p:spPr>
              <a:xfrm>
                <a:off x="2685363" y="2187725"/>
                <a:ext cx="94800" cy="948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13"/>
              <p:cNvSpPr txBox="1"/>
              <p:nvPr/>
            </p:nvSpPr>
            <p:spPr>
              <a:xfrm>
                <a:off x="2559663" y="2258275"/>
                <a:ext cx="3462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4</a:t>
                </a:r>
                <a:endParaRPr sz="25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75" name="Google Shape;75;p13"/>
            <p:cNvGrpSpPr/>
            <p:nvPr/>
          </p:nvGrpSpPr>
          <p:grpSpPr>
            <a:xfrm>
              <a:off x="3183398" y="1675050"/>
              <a:ext cx="520473" cy="968125"/>
              <a:chOff x="3163200" y="1675050"/>
              <a:chExt cx="520473" cy="968125"/>
            </a:xfrm>
          </p:grpSpPr>
          <p:pic>
            <p:nvPicPr>
              <p:cNvPr id="76" name="Google Shape;76;p13" title="Ресурс 5@2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3163200" y="1675050"/>
                <a:ext cx="520473" cy="3841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7" name="Google Shape;77;p13"/>
              <p:cNvSpPr/>
              <p:nvPr/>
            </p:nvSpPr>
            <p:spPr>
              <a:xfrm>
                <a:off x="3376036" y="2187725"/>
                <a:ext cx="94800" cy="948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13"/>
              <p:cNvSpPr txBox="1"/>
              <p:nvPr/>
            </p:nvSpPr>
            <p:spPr>
              <a:xfrm>
                <a:off x="3250336" y="2258275"/>
                <a:ext cx="3462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5</a:t>
                </a:r>
                <a:endParaRPr sz="25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79" name="Google Shape;79;p13"/>
            <p:cNvGrpSpPr/>
            <p:nvPr/>
          </p:nvGrpSpPr>
          <p:grpSpPr>
            <a:xfrm>
              <a:off x="3967676" y="1683400"/>
              <a:ext cx="403379" cy="959775"/>
              <a:chOff x="3902773" y="1683400"/>
              <a:chExt cx="403379" cy="959775"/>
            </a:xfrm>
          </p:grpSpPr>
          <p:pic>
            <p:nvPicPr>
              <p:cNvPr id="80" name="Google Shape;80;p13" title="Ресурс 6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3902773" y="1683400"/>
                <a:ext cx="403379" cy="3841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1" name="Google Shape;81;p13"/>
              <p:cNvSpPr/>
              <p:nvPr/>
            </p:nvSpPr>
            <p:spPr>
              <a:xfrm>
                <a:off x="4057063" y="2187725"/>
                <a:ext cx="94800" cy="948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" name="Google Shape;82;p13"/>
              <p:cNvSpPr txBox="1"/>
              <p:nvPr/>
            </p:nvSpPr>
            <p:spPr>
              <a:xfrm>
                <a:off x="3931363" y="2258275"/>
                <a:ext cx="3462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6</a:t>
                </a:r>
                <a:endParaRPr sz="25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83" name="Google Shape;83;p13"/>
            <p:cNvGrpSpPr/>
            <p:nvPr/>
          </p:nvGrpSpPr>
          <p:grpSpPr>
            <a:xfrm>
              <a:off x="4634860" y="1633975"/>
              <a:ext cx="359225" cy="1009200"/>
              <a:chOff x="4585382" y="1633975"/>
              <a:chExt cx="359225" cy="1009200"/>
            </a:xfrm>
          </p:grpSpPr>
          <p:pic>
            <p:nvPicPr>
              <p:cNvPr id="84" name="Google Shape;84;p13" title="Ресурс 7@2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4585382" y="1633975"/>
                <a:ext cx="359225" cy="4852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5" name="Google Shape;85;p13"/>
              <p:cNvSpPr/>
              <p:nvPr/>
            </p:nvSpPr>
            <p:spPr>
              <a:xfrm>
                <a:off x="4717594" y="2187725"/>
                <a:ext cx="94800" cy="948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" name="Google Shape;86;p13"/>
              <p:cNvSpPr txBox="1"/>
              <p:nvPr/>
            </p:nvSpPr>
            <p:spPr>
              <a:xfrm>
                <a:off x="4591894" y="2258275"/>
                <a:ext cx="3462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7</a:t>
                </a:r>
                <a:endParaRPr sz="25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87" name="Google Shape;87;p13"/>
            <p:cNvGrpSpPr/>
            <p:nvPr/>
          </p:nvGrpSpPr>
          <p:grpSpPr>
            <a:xfrm>
              <a:off x="5257890" y="1672263"/>
              <a:ext cx="426331" cy="970912"/>
              <a:chOff x="5236025" y="1672263"/>
              <a:chExt cx="426331" cy="970912"/>
            </a:xfrm>
          </p:grpSpPr>
          <p:pic>
            <p:nvPicPr>
              <p:cNvPr id="88" name="Google Shape;88;p13" title="Ресурс 8@2x.png"/>
              <p:cNvPicPr preferRelativeResize="0"/>
              <p:nvPr/>
            </p:nvPicPr>
            <p:blipFill>
              <a:blip r:embed="rId11">
                <a:alphaModFix/>
              </a:blip>
              <a:stretch>
                <a:fillRect/>
              </a:stretch>
            </p:blipFill>
            <p:spPr>
              <a:xfrm>
                <a:off x="5236025" y="1672263"/>
                <a:ext cx="426331" cy="4008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9" name="Google Shape;89;p13"/>
              <p:cNvSpPr/>
              <p:nvPr/>
            </p:nvSpPr>
            <p:spPr>
              <a:xfrm>
                <a:off x="5401791" y="2187725"/>
                <a:ext cx="94800" cy="948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" name="Google Shape;90;p13"/>
              <p:cNvSpPr txBox="1"/>
              <p:nvPr/>
            </p:nvSpPr>
            <p:spPr>
              <a:xfrm>
                <a:off x="5276091" y="2258275"/>
                <a:ext cx="3462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8</a:t>
                </a:r>
                <a:endParaRPr sz="25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91" name="Google Shape;91;p13"/>
            <p:cNvGrpSpPr/>
            <p:nvPr/>
          </p:nvGrpSpPr>
          <p:grpSpPr>
            <a:xfrm>
              <a:off x="5948026" y="1652775"/>
              <a:ext cx="382461" cy="990400"/>
              <a:chOff x="5937477" y="1652775"/>
              <a:chExt cx="382461" cy="990400"/>
            </a:xfrm>
          </p:grpSpPr>
          <p:pic>
            <p:nvPicPr>
              <p:cNvPr id="92" name="Google Shape;92;p13" title="Ресурс 9@2x.png"/>
              <p:cNvPicPr preferRelativeResize="0"/>
              <p:nvPr/>
            </p:nvPicPr>
            <p:blipFill>
              <a:blip r:embed="rId12">
                <a:alphaModFix/>
              </a:blip>
              <a:stretch>
                <a:fillRect/>
              </a:stretch>
            </p:blipFill>
            <p:spPr>
              <a:xfrm>
                <a:off x="5937477" y="1652775"/>
                <a:ext cx="382461" cy="43985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3" name="Google Shape;93;p13"/>
              <p:cNvSpPr/>
              <p:nvPr/>
            </p:nvSpPr>
            <p:spPr>
              <a:xfrm>
                <a:off x="6081307" y="2187725"/>
                <a:ext cx="94800" cy="948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" name="Google Shape;94;p13"/>
              <p:cNvSpPr txBox="1"/>
              <p:nvPr/>
            </p:nvSpPr>
            <p:spPr>
              <a:xfrm>
                <a:off x="5955607" y="2258275"/>
                <a:ext cx="3462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9</a:t>
                </a:r>
                <a:endParaRPr sz="25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95" name="Google Shape;95;p13"/>
            <p:cNvGrpSpPr/>
            <p:nvPr/>
          </p:nvGrpSpPr>
          <p:grpSpPr>
            <a:xfrm>
              <a:off x="6594292" y="1652775"/>
              <a:ext cx="431100" cy="990400"/>
              <a:chOff x="6594292" y="1652775"/>
              <a:chExt cx="431100" cy="990400"/>
            </a:xfrm>
          </p:grpSpPr>
          <p:pic>
            <p:nvPicPr>
              <p:cNvPr id="96" name="Google Shape;96;p13" title="Ресурс 10@2x.png"/>
              <p:cNvPicPr preferRelativeResize="0"/>
              <p:nvPr/>
            </p:nvPicPr>
            <p:blipFill>
              <a:blip r:embed="rId13">
                <a:alphaModFix/>
              </a:blip>
              <a:stretch>
                <a:fillRect/>
              </a:stretch>
            </p:blipFill>
            <p:spPr>
              <a:xfrm>
                <a:off x="6663238" y="1652775"/>
                <a:ext cx="293208" cy="43985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7" name="Google Shape;97;p13"/>
              <p:cNvSpPr txBox="1"/>
              <p:nvPr/>
            </p:nvSpPr>
            <p:spPr>
              <a:xfrm>
                <a:off x="6594292" y="2258275"/>
                <a:ext cx="431100" cy="38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10</a:t>
                </a:r>
                <a:endParaRPr sz="25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</p:grpSp>
      <p:sp>
        <p:nvSpPr>
          <p:cNvPr id="98" name="Google Shape;98;p13"/>
          <p:cNvSpPr txBox="1"/>
          <p:nvPr/>
        </p:nvSpPr>
        <p:spPr>
          <a:xfrm>
            <a:off x="387150" y="966871"/>
            <a:ext cx="67857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Addition Worksheet</a:t>
            </a:r>
            <a:endParaRPr sz="33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99" name="Google Shape;99;p13"/>
          <p:cNvGrpSpPr/>
          <p:nvPr/>
        </p:nvGrpSpPr>
        <p:grpSpPr>
          <a:xfrm>
            <a:off x="661475" y="392400"/>
            <a:ext cx="2971200" cy="369300"/>
            <a:chOff x="661475" y="392400"/>
            <a:chExt cx="2971200" cy="369300"/>
          </a:xfrm>
        </p:grpSpPr>
        <p:sp>
          <p:nvSpPr>
            <p:cNvPr id="100" name="Google Shape;100;p13"/>
            <p:cNvSpPr txBox="1"/>
            <p:nvPr/>
          </p:nvSpPr>
          <p:spPr>
            <a:xfrm>
              <a:off x="661475" y="392400"/>
              <a:ext cx="2971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Jua"/>
                  <a:ea typeface="Jua"/>
                  <a:cs typeface="Jua"/>
                  <a:sym typeface="Jua"/>
                </a:rPr>
                <a:t>Name</a:t>
              </a:r>
              <a:endParaRPr sz="24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endParaRPr>
            </a:p>
          </p:txBody>
        </p:sp>
        <p:cxnSp>
          <p:nvCxnSpPr>
            <p:cNvPr id="101" name="Google Shape;101;p13"/>
            <p:cNvCxnSpPr/>
            <p:nvPr/>
          </p:nvCxnSpPr>
          <p:spPr>
            <a:xfrm>
              <a:off x="1475275" y="722125"/>
              <a:ext cx="21486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02" name="Google Shape;102;p13"/>
          <p:cNvGrpSpPr/>
          <p:nvPr/>
        </p:nvGrpSpPr>
        <p:grpSpPr>
          <a:xfrm>
            <a:off x="3936166" y="392400"/>
            <a:ext cx="2971200" cy="369300"/>
            <a:chOff x="3936166" y="392400"/>
            <a:chExt cx="2971200" cy="369300"/>
          </a:xfrm>
        </p:grpSpPr>
        <p:sp>
          <p:nvSpPr>
            <p:cNvPr id="103" name="Google Shape;103;p13"/>
            <p:cNvSpPr txBox="1"/>
            <p:nvPr/>
          </p:nvSpPr>
          <p:spPr>
            <a:xfrm>
              <a:off x="3936166" y="392400"/>
              <a:ext cx="2971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Jua"/>
                  <a:ea typeface="Jua"/>
                  <a:cs typeface="Jua"/>
                  <a:sym typeface="Jua"/>
                </a:rPr>
                <a:t>Date</a:t>
              </a:r>
              <a:endParaRPr sz="24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endParaRPr>
            </a:p>
          </p:txBody>
        </p:sp>
        <p:cxnSp>
          <p:nvCxnSpPr>
            <p:cNvPr id="104" name="Google Shape;104;p13"/>
            <p:cNvCxnSpPr/>
            <p:nvPr/>
          </p:nvCxnSpPr>
          <p:spPr>
            <a:xfrm>
              <a:off x="4713350" y="722125"/>
              <a:ext cx="21486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05" name="Google Shape;105;p13"/>
          <p:cNvGrpSpPr/>
          <p:nvPr/>
        </p:nvGrpSpPr>
        <p:grpSpPr>
          <a:xfrm>
            <a:off x="643725" y="2660174"/>
            <a:ext cx="2971200" cy="7566526"/>
            <a:chOff x="643725" y="2660174"/>
            <a:chExt cx="2971200" cy="7566526"/>
          </a:xfrm>
        </p:grpSpPr>
        <p:sp>
          <p:nvSpPr>
            <p:cNvPr id="106" name="Google Shape;106;p13"/>
            <p:cNvSpPr/>
            <p:nvPr/>
          </p:nvSpPr>
          <p:spPr>
            <a:xfrm>
              <a:off x="643725" y="3504900"/>
              <a:ext cx="2971200" cy="6721800"/>
            </a:xfrm>
            <a:prstGeom prst="roundRect">
              <a:avLst>
                <a:gd fmla="val 7219" name="adj"/>
              </a:avLst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07" name="Google Shape;107;p13" title="Ресурс 12@2x.png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989200" y="2660174"/>
              <a:ext cx="2280250" cy="139737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8" name="Google Shape;108;p13"/>
            <p:cNvGrpSpPr/>
            <p:nvPr/>
          </p:nvGrpSpPr>
          <p:grpSpPr>
            <a:xfrm>
              <a:off x="945300" y="4150750"/>
              <a:ext cx="2368051" cy="785100"/>
              <a:chOff x="969499" y="4150750"/>
              <a:chExt cx="2368051" cy="785100"/>
            </a:xfrm>
          </p:grpSpPr>
          <p:sp>
            <p:nvSpPr>
              <p:cNvPr id="109" name="Google Shape;109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5+4=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10" name="Google Shape;110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1" name="Google Shape;111;p13"/>
            <p:cNvGrpSpPr/>
            <p:nvPr/>
          </p:nvGrpSpPr>
          <p:grpSpPr>
            <a:xfrm>
              <a:off x="945300" y="5172945"/>
              <a:ext cx="2368051" cy="785100"/>
              <a:chOff x="969499" y="4150750"/>
              <a:chExt cx="2368051" cy="785100"/>
            </a:xfrm>
          </p:grpSpPr>
          <p:sp>
            <p:nvSpPr>
              <p:cNvPr id="112" name="Google Shape;112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7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+3=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13" name="Google Shape;113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4" name="Google Shape;114;p13"/>
            <p:cNvGrpSpPr/>
            <p:nvPr/>
          </p:nvGrpSpPr>
          <p:grpSpPr>
            <a:xfrm>
              <a:off x="945300" y="6195140"/>
              <a:ext cx="2368051" cy="785100"/>
              <a:chOff x="969499" y="4150750"/>
              <a:chExt cx="2368051" cy="785100"/>
            </a:xfrm>
          </p:grpSpPr>
          <p:sp>
            <p:nvSpPr>
              <p:cNvPr id="115" name="Google Shape;115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2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+3=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16" name="Google Shape;116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7" name="Google Shape;117;p13"/>
            <p:cNvGrpSpPr/>
            <p:nvPr/>
          </p:nvGrpSpPr>
          <p:grpSpPr>
            <a:xfrm>
              <a:off x="945300" y="7217335"/>
              <a:ext cx="2368051" cy="785100"/>
              <a:chOff x="969499" y="4150750"/>
              <a:chExt cx="2368051" cy="785100"/>
            </a:xfrm>
          </p:grpSpPr>
          <p:sp>
            <p:nvSpPr>
              <p:cNvPr id="118" name="Google Shape;118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5+2=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19" name="Google Shape;119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0" name="Google Shape;120;p13"/>
            <p:cNvGrpSpPr/>
            <p:nvPr/>
          </p:nvGrpSpPr>
          <p:grpSpPr>
            <a:xfrm>
              <a:off x="945300" y="8239530"/>
              <a:ext cx="2368051" cy="785100"/>
              <a:chOff x="969499" y="4150750"/>
              <a:chExt cx="2368051" cy="785100"/>
            </a:xfrm>
          </p:grpSpPr>
          <p:sp>
            <p:nvSpPr>
              <p:cNvPr id="121" name="Google Shape;121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6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+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4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22" name="Google Shape;122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3" name="Google Shape;123;p13"/>
            <p:cNvGrpSpPr/>
            <p:nvPr/>
          </p:nvGrpSpPr>
          <p:grpSpPr>
            <a:xfrm>
              <a:off x="945300" y="9261726"/>
              <a:ext cx="2368051" cy="785100"/>
              <a:chOff x="969499" y="4150750"/>
              <a:chExt cx="2368051" cy="785100"/>
            </a:xfrm>
          </p:grpSpPr>
          <p:sp>
            <p:nvSpPr>
              <p:cNvPr id="124" name="Google Shape;124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7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+2=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25" name="Google Shape;125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26" name="Google Shape;126;p13"/>
          <p:cNvGrpSpPr/>
          <p:nvPr/>
        </p:nvGrpSpPr>
        <p:grpSpPr>
          <a:xfrm>
            <a:off x="3877275" y="2560200"/>
            <a:ext cx="2971200" cy="7666500"/>
            <a:chOff x="3877275" y="2560200"/>
            <a:chExt cx="2971200" cy="7666500"/>
          </a:xfrm>
        </p:grpSpPr>
        <p:sp>
          <p:nvSpPr>
            <p:cNvPr id="127" name="Google Shape;127;p13"/>
            <p:cNvSpPr/>
            <p:nvPr/>
          </p:nvSpPr>
          <p:spPr>
            <a:xfrm>
              <a:off x="3877275" y="3504900"/>
              <a:ext cx="2971200" cy="6721800"/>
            </a:xfrm>
            <a:prstGeom prst="roundRect">
              <a:avLst>
                <a:gd fmla="val 7219" name="adj"/>
              </a:avLst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28" name="Google Shape;128;p13" title="Ресурс 13@2x.png"/>
            <p:cNvPicPr preferRelativeResize="0"/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4341300" y="2560200"/>
              <a:ext cx="2043150" cy="16485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9" name="Google Shape;129;p13"/>
            <p:cNvGrpSpPr/>
            <p:nvPr/>
          </p:nvGrpSpPr>
          <p:grpSpPr>
            <a:xfrm>
              <a:off x="4178850" y="4150750"/>
              <a:ext cx="2368051" cy="785100"/>
              <a:chOff x="969499" y="4150750"/>
              <a:chExt cx="2368051" cy="785100"/>
            </a:xfrm>
          </p:grpSpPr>
          <p:sp>
            <p:nvSpPr>
              <p:cNvPr id="130" name="Google Shape;130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1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+4=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31" name="Google Shape;131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2" name="Google Shape;132;p13"/>
            <p:cNvGrpSpPr/>
            <p:nvPr/>
          </p:nvGrpSpPr>
          <p:grpSpPr>
            <a:xfrm>
              <a:off x="4178850" y="5172945"/>
              <a:ext cx="2368051" cy="785100"/>
              <a:chOff x="969499" y="4150750"/>
              <a:chExt cx="2368051" cy="785100"/>
            </a:xfrm>
          </p:grpSpPr>
          <p:sp>
            <p:nvSpPr>
              <p:cNvPr id="133" name="Google Shape;133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2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+3=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34" name="Google Shape;134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5" name="Google Shape;135;p13"/>
            <p:cNvGrpSpPr/>
            <p:nvPr/>
          </p:nvGrpSpPr>
          <p:grpSpPr>
            <a:xfrm>
              <a:off x="4178850" y="6195140"/>
              <a:ext cx="2368051" cy="785100"/>
              <a:chOff x="969499" y="4150750"/>
              <a:chExt cx="2368051" cy="785100"/>
            </a:xfrm>
          </p:grpSpPr>
          <p:sp>
            <p:nvSpPr>
              <p:cNvPr id="136" name="Google Shape;136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3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+5=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37" name="Google Shape;137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8" name="Google Shape;138;p13"/>
            <p:cNvGrpSpPr/>
            <p:nvPr/>
          </p:nvGrpSpPr>
          <p:grpSpPr>
            <a:xfrm>
              <a:off x="4178850" y="7217335"/>
              <a:ext cx="2368051" cy="785100"/>
              <a:chOff x="969499" y="4150750"/>
              <a:chExt cx="2368051" cy="785100"/>
            </a:xfrm>
          </p:grpSpPr>
          <p:sp>
            <p:nvSpPr>
              <p:cNvPr id="139" name="Google Shape;139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8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+1=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40" name="Google Shape;140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1" name="Google Shape;141;p13"/>
            <p:cNvGrpSpPr/>
            <p:nvPr/>
          </p:nvGrpSpPr>
          <p:grpSpPr>
            <a:xfrm>
              <a:off x="4178850" y="8239530"/>
              <a:ext cx="2368051" cy="785100"/>
              <a:chOff x="969499" y="4150750"/>
              <a:chExt cx="2368051" cy="785100"/>
            </a:xfrm>
          </p:grpSpPr>
          <p:sp>
            <p:nvSpPr>
              <p:cNvPr id="142" name="Google Shape;142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1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+1=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43" name="Google Shape;143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4" name="Google Shape;144;p13"/>
            <p:cNvGrpSpPr/>
            <p:nvPr/>
          </p:nvGrpSpPr>
          <p:grpSpPr>
            <a:xfrm>
              <a:off x="4178850" y="9261726"/>
              <a:ext cx="2368051" cy="785100"/>
              <a:chOff x="969499" y="4150750"/>
              <a:chExt cx="2368051" cy="785100"/>
            </a:xfrm>
          </p:grpSpPr>
          <p:sp>
            <p:nvSpPr>
              <p:cNvPr id="145" name="Google Shape;145;p13"/>
              <p:cNvSpPr txBox="1"/>
              <p:nvPr/>
            </p:nvSpPr>
            <p:spPr>
              <a:xfrm>
                <a:off x="969499" y="4150750"/>
                <a:ext cx="1554900" cy="78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3</a:t>
                </a:r>
                <a:r>
                  <a:rPr lang="en" sz="5100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+4=</a:t>
                </a:r>
                <a:endParaRPr sz="51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46" name="Google Shape;146;p13"/>
              <p:cNvSpPr/>
              <p:nvPr/>
            </p:nvSpPr>
            <p:spPr>
              <a:xfrm>
                <a:off x="2725850" y="4310950"/>
                <a:ext cx="611700" cy="4647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pic>
        <p:nvPicPr>
          <p:cNvPr id="147" name="Google Shape;147;p13" title="Ресурс 1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92249" y="2804150"/>
            <a:ext cx="256075" cy="268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