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3657600" cx="5486400"/>
  <p:notesSz cx="6858000" cy="9144000"/>
  <p:embeddedFontLst>
    <p:embeddedFont>
      <p:font typeface="Ojuju Medium"/>
      <p:regular r:id="rId7"/>
      <p:bold r:id="rId8"/>
    </p:embeddedFont>
    <p:embeddedFont>
      <p:font typeface="Ojuju SemiBold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OjujuSemiBold-bold.fntdata"/><Relationship Id="rId9" Type="http://schemas.openxmlformats.org/officeDocument/2006/relationships/font" Target="fonts/OjujuSemiBo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OjujuMedium-regular.fntdata"/><Relationship Id="rId8" Type="http://schemas.openxmlformats.org/officeDocument/2006/relationships/font" Target="fonts/Ojuju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556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857556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1d9eddf673_0_17:notes"/>
          <p:cNvSpPr/>
          <p:nvPr>
            <p:ph idx="2" type="sldImg"/>
          </p:nvPr>
        </p:nvSpPr>
        <p:spPr>
          <a:xfrm>
            <a:off x="857556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1d9eddf67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7025" y="529476"/>
            <a:ext cx="5112300" cy="14595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87020" y="2015378"/>
            <a:ext cx="5112300" cy="5637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87020" y="786578"/>
            <a:ext cx="5112300" cy="13962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87020" y="2241582"/>
            <a:ext cx="5112300" cy="9249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87020" y="1529493"/>
            <a:ext cx="5112300" cy="5985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7020" y="819538"/>
            <a:ext cx="5112300" cy="2429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87020" y="819538"/>
            <a:ext cx="2400000" cy="2429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899440" y="819538"/>
            <a:ext cx="2400000" cy="2429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87020" y="395093"/>
            <a:ext cx="1684800" cy="5373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87020" y="988160"/>
            <a:ext cx="1684800" cy="22608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94150" y="320107"/>
            <a:ext cx="3820800" cy="29091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743200" y="-89"/>
            <a:ext cx="2743200" cy="36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8250" lIns="58250" spcFirstLastPara="1" rIns="58250" wrap="square" tIns="58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59300" y="876924"/>
            <a:ext cx="2427000" cy="10542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59300" y="1993298"/>
            <a:ext cx="2427000" cy="878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963700" y="514898"/>
            <a:ext cx="2302200" cy="26277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87020" y="3008409"/>
            <a:ext cx="3599400" cy="4302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7020" y="819538"/>
            <a:ext cx="5112300" cy="24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250" lIns="58250" spcFirstLastPara="1" rIns="58250" wrap="square" tIns="58250">
            <a:normAutofit/>
          </a:bodyPr>
          <a:lstStyle>
            <a:lvl1pPr lvl="0" algn="r">
              <a:buNone/>
              <a:defRPr sz="600">
                <a:solidFill>
                  <a:schemeClr val="dk2"/>
                </a:solidFill>
              </a:defRPr>
            </a:lvl1pPr>
            <a:lvl2pPr lvl="1" algn="r">
              <a:buNone/>
              <a:defRPr sz="600">
                <a:solidFill>
                  <a:schemeClr val="dk2"/>
                </a:solidFill>
              </a:defRPr>
            </a:lvl2pPr>
            <a:lvl3pPr lvl="2" algn="r">
              <a:buNone/>
              <a:defRPr sz="600">
                <a:solidFill>
                  <a:schemeClr val="dk2"/>
                </a:solidFill>
              </a:defRPr>
            </a:lvl3pPr>
            <a:lvl4pPr lvl="3" algn="r">
              <a:buNone/>
              <a:defRPr sz="600">
                <a:solidFill>
                  <a:schemeClr val="dk2"/>
                </a:solidFill>
              </a:defRPr>
            </a:lvl4pPr>
            <a:lvl5pPr lvl="4" algn="r">
              <a:buNone/>
              <a:defRPr sz="600">
                <a:solidFill>
                  <a:schemeClr val="dk2"/>
                </a:solidFill>
              </a:defRPr>
            </a:lvl5pPr>
            <a:lvl6pPr lvl="5" algn="r">
              <a:buNone/>
              <a:defRPr sz="600">
                <a:solidFill>
                  <a:schemeClr val="dk2"/>
                </a:solidFill>
              </a:defRPr>
            </a:lvl6pPr>
            <a:lvl7pPr lvl="6" algn="r">
              <a:buNone/>
              <a:defRPr sz="600">
                <a:solidFill>
                  <a:schemeClr val="dk2"/>
                </a:solidFill>
              </a:defRPr>
            </a:lvl7pPr>
            <a:lvl8pPr lvl="7" algn="r">
              <a:buNone/>
              <a:defRPr sz="600">
                <a:solidFill>
                  <a:schemeClr val="dk2"/>
                </a:solidFill>
              </a:defRPr>
            </a:lvl8pPr>
            <a:lvl9pPr lvl="8" algn="r">
              <a:buNone/>
              <a:defRPr sz="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5" y="0"/>
            <a:ext cx="5486400" cy="3657600"/>
          </a:xfrm>
          <a:prstGeom prst="rect">
            <a:avLst/>
          </a:prstGeom>
          <a:solidFill>
            <a:srgbClr val="E8DB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441700" y="211200"/>
            <a:ext cx="4597200" cy="3235200"/>
          </a:xfrm>
          <a:prstGeom prst="ellipse">
            <a:avLst/>
          </a:prstGeom>
          <a:solidFill>
            <a:srgbClr val="FCF3EC"/>
          </a:solidFill>
          <a:ln cap="flat" cmpd="sng" w="38100">
            <a:solidFill>
              <a:srgbClr val="DED4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725" y="350725"/>
            <a:ext cx="4328975" cy="2956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13"/>
          <p:cNvGrpSpPr/>
          <p:nvPr/>
        </p:nvGrpSpPr>
        <p:grpSpPr>
          <a:xfrm>
            <a:off x="142176" y="1154400"/>
            <a:ext cx="169200" cy="1348800"/>
            <a:chOff x="142176" y="1237882"/>
            <a:chExt cx="169200" cy="1348800"/>
          </a:xfrm>
        </p:grpSpPr>
        <p:pic>
          <p:nvPicPr>
            <p:cNvPr id="58" name="Google Shape;5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4075" y="1323325"/>
              <a:ext cx="39775" cy="116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59;p13"/>
            <p:cNvSpPr txBox="1"/>
            <p:nvPr/>
          </p:nvSpPr>
          <p:spPr>
            <a:xfrm rot="-5400000">
              <a:off x="-447624" y="1827682"/>
              <a:ext cx="1348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B1AD93"/>
                  </a:solidFill>
                  <a:latin typeface="Ojuju Medium"/>
                  <a:ea typeface="Ojuju Medium"/>
                  <a:cs typeface="Ojuju Medium"/>
                  <a:sym typeface="Ojuju Medium"/>
                </a:rPr>
                <a:t>KIDS POSTCARD</a:t>
              </a:r>
              <a:endParaRPr sz="1100">
                <a:solidFill>
                  <a:srgbClr val="B1AD93"/>
                </a:solidFill>
                <a:latin typeface="Ojuju Medium"/>
                <a:ea typeface="Ojuju Medium"/>
                <a:cs typeface="Ojuju Medium"/>
                <a:sym typeface="Ojuju Medium"/>
              </a:endParaRPr>
            </a:p>
          </p:txBody>
        </p:sp>
      </p:grpSp>
      <p:grpSp>
        <p:nvGrpSpPr>
          <p:cNvPr id="60" name="Google Shape;60;p13"/>
          <p:cNvGrpSpPr/>
          <p:nvPr/>
        </p:nvGrpSpPr>
        <p:grpSpPr>
          <a:xfrm flipH="1">
            <a:off x="5169226" y="1154400"/>
            <a:ext cx="169200" cy="1348800"/>
            <a:chOff x="142176" y="1237882"/>
            <a:chExt cx="169200" cy="1348800"/>
          </a:xfrm>
        </p:grpSpPr>
        <p:pic>
          <p:nvPicPr>
            <p:cNvPr id="61" name="Google Shape;61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4075" y="1323325"/>
              <a:ext cx="39775" cy="116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13"/>
            <p:cNvSpPr txBox="1"/>
            <p:nvPr/>
          </p:nvSpPr>
          <p:spPr>
            <a:xfrm rot="-5400000">
              <a:off x="-447624" y="1827682"/>
              <a:ext cx="1348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B1AD93"/>
                  </a:solidFill>
                  <a:latin typeface="Ojuju Medium"/>
                  <a:ea typeface="Ojuju Medium"/>
                  <a:cs typeface="Ojuju Medium"/>
                  <a:sym typeface="Ojuju Medium"/>
                </a:rPr>
                <a:t>KIDS POSTCARD</a:t>
              </a:r>
              <a:endParaRPr sz="1100">
                <a:solidFill>
                  <a:srgbClr val="B1AD93"/>
                </a:solidFill>
                <a:latin typeface="Ojuju Medium"/>
                <a:ea typeface="Ojuju Medium"/>
                <a:cs typeface="Ojuju Medium"/>
                <a:sym typeface="Ojuju Medium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4"/>
          <p:cNvGrpSpPr/>
          <p:nvPr/>
        </p:nvGrpSpPr>
        <p:grpSpPr>
          <a:xfrm>
            <a:off x="0" y="0"/>
            <a:ext cx="5486400" cy="3657600"/>
            <a:chOff x="0" y="0"/>
            <a:chExt cx="5486400" cy="3657600"/>
          </a:xfrm>
        </p:grpSpPr>
        <p:sp>
          <p:nvSpPr>
            <p:cNvPr id="68" name="Google Shape;68;p14"/>
            <p:cNvSpPr/>
            <p:nvPr/>
          </p:nvSpPr>
          <p:spPr>
            <a:xfrm>
              <a:off x="0" y="0"/>
              <a:ext cx="5486400" cy="3657600"/>
            </a:xfrm>
            <a:prstGeom prst="rect">
              <a:avLst/>
            </a:prstGeom>
            <a:solidFill>
              <a:srgbClr val="FCF3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9" name="Google Shape;69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33400" y="237610"/>
              <a:ext cx="786600" cy="101975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0" name="Google Shape;70;p14"/>
          <p:cNvCxnSpPr/>
          <p:nvPr/>
        </p:nvCxnSpPr>
        <p:spPr>
          <a:xfrm>
            <a:off x="2747175" y="232950"/>
            <a:ext cx="0" cy="3187800"/>
          </a:xfrm>
          <a:prstGeom prst="straightConnector1">
            <a:avLst/>
          </a:prstGeom>
          <a:noFill/>
          <a:ln cap="flat" cmpd="sng" w="19050">
            <a:solidFill>
              <a:srgbClr val="6D6D5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1" name="Google Shape;71;p14"/>
          <p:cNvGrpSpPr/>
          <p:nvPr/>
        </p:nvGrpSpPr>
        <p:grpSpPr>
          <a:xfrm>
            <a:off x="2956375" y="237600"/>
            <a:ext cx="1308500" cy="691500"/>
            <a:chOff x="2956375" y="237600"/>
            <a:chExt cx="1308500" cy="691500"/>
          </a:xfrm>
        </p:grpSpPr>
        <p:sp>
          <p:nvSpPr>
            <p:cNvPr id="72" name="Google Shape;72;p14"/>
            <p:cNvSpPr/>
            <p:nvPr/>
          </p:nvSpPr>
          <p:spPr>
            <a:xfrm>
              <a:off x="2956375" y="237600"/>
              <a:ext cx="691500" cy="691500"/>
            </a:xfrm>
            <a:prstGeom prst="ellipse">
              <a:avLst/>
            </a:prstGeom>
            <a:noFill/>
            <a:ln cap="flat" cmpd="sng" w="9525">
              <a:solidFill>
                <a:srgbClr val="6D6D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3" name="Google Shape;73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91575" y="396625"/>
              <a:ext cx="1073300" cy="373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" name="Google Shape;74;p14"/>
          <p:cNvGrpSpPr/>
          <p:nvPr/>
        </p:nvGrpSpPr>
        <p:grpSpPr>
          <a:xfrm>
            <a:off x="3033899" y="2124575"/>
            <a:ext cx="2181001" cy="1143025"/>
            <a:chOff x="3033899" y="2124575"/>
            <a:chExt cx="2181001" cy="1143025"/>
          </a:xfrm>
        </p:grpSpPr>
        <p:cxnSp>
          <p:nvCxnSpPr>
            <p:cNvPr id="75" name="Google Shape;75;p14"/>
            <p:cNvCxnSpPr/>
            <p:nvPr/>
          </p:nvCxnSpPr>
          <p:spPr>
            <a:xfrm>
              <a:off x="3033900" y="2369950"/>
              <a:ext cx="21810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14"/>
            <p:cNvCxnSpPr/>
            <p:nvPr/>
          </p:nvCxnSpPr>
          <p:spPr>
            <a:xfrm>
              <a:off x="3033900" y="2669167"/>
              <a:ext cx="21810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14"/>
            <p:cNvCxnSpPr/>
            <p:nvPr/>
          </p:nvCxnSpPr>
          <p:spPr>
            <a:xfrm>
              <a:off x="3033900" y="2968383"/>
              <a:ext cx="21810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" name="Google Shape;78;p14"/>
            <p:cNvCxnSpPr/>
            <p:nvPr/>
          </p:nvCxnSpPr>
          <p:spPr>
            <a:xfrm>
              <a:off x="3033900" y="3267600"/>
              <a:ext cx="21810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9" name="Google Shape;79;p14"/>
            <p:cNvSpPr txBox="1"/>
            <p:nvPr/>
          </p:nvSpPr>
          <p:spPr>
            <a:xfrm flipH="1">
              <a:off x="3033899" y="2124575"/>
              <a:ext cx="2181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D6D5D"/>
                  </a:solidFill>
                  <a:latin typeface="Ojuju SemiBold"/>
                  <a:ea typeface="Ojuju SemiBold"/>
                  <a:cs typeface="Ojuju SemiBold"/>
                  <a:sym typeface="Ojuju SemiBold"/>
                </a:rPr>
                <a:t>TO</a:t>
              </a:r>
              <a:endParaRPr sz="1100">
                <a:solidFill>
                  <a:srgbClr val="6D6D5D"/>
                </a:solidFill>
                <a:latin typeface="Ojuju SemiBold"/>
                <a:ea typeface="Ojuju SemiBold"/>
                <a:cs typeface="Ojuju SemiBold"/>
                <a:sym typeface="Ojuju SemiBold"/>
              </a:endParaRPr>
            </a:p>
          </p:txBody>
        </p:sp>
        <p:sp>
          <p:nvSpPr>
            <p:cNvPr id="80" name="Google Shape;80;p14"/>
            <p:cNvSpPr txBox="1"/>
            <p:nvPr/>
          </p:nvSpPr>
          <p:spPr>
            <a:xfrm flipH="1">
              <a:off x="3033899" y="2423750"/>
              <a:ext cx="2181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6D6D5D"/>
                </a:solidFill>
                <a:latin typeface="Ojuju SemiBold"/>
                <a:ea typeface="Ojuju SemiBold"/>
                <a:cs typeface="Ojuju SemiBold"/>
                <a:sym typeface="Ojuju SemiBold"/>
              </a:endParaRPr>
            </a:p>
          </p:txBody>
        </p:sp>
        <p:sp>
          <p:nvSpPr>
            <p:cNvPr id="81" name="Google Shape;81;p14"/>
            <p:cNvSpPr txBox="1"/>
            <p:nvPr/>
          </p:nvSpPr>
          <p:spPr>
            <a:xfrm flipH="1">
              <a:off x="3033899" y="2722975"/>
              <a:ext cx="2181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6D6D5D"/>
                </a:solidFill>
                <a:latin typeface="Ojuju SemiBold"/>
                <a:ea typeface="Ojuju SemiBold"/>
                <a:cs typeface="Ojuju SemiBold"/>
                <a:sym typeface="Ojuju SemiBold"/>
              </a:endParaRPr>
            </a:p>
          </p:txBody>
        </p:sp>
        <p:sp>
          <p:nvSpPr>
            <p:cNvPr id="82" name="Google Shape;82;p14"/>
            <p:cNvSpPr txBox="1"/>
            <p:nvPr/>
          </p:nvSpPr>
          <p:spPr>
            <a:xfrm flipH="1">
              <a:off x="3033899" y="3022950"/>
              <a:ext cx="2181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6D6D5D"/>
                </a:solidFill>
                <a:latin typeface="Ojuju SemiBold"/>
                <a:ea typeface="Ojuju SemiBold"/>
                <a:cs typeface="Ojuju SemiBold"/>
                <a:sym typeface="Ojuju SemiBol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