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Sour Gummy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88">
          <p15:clr>
            <a:srgbClr val="747775"/>
          </p15:clr>
        </p15:guide>
        <p15:guide id="2" pos="447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"/>
        <p:guide pos="447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Light-regular.fntdata"/><Relationship Id="rId10" Type="http://schemas.openxmlformats.org/officeDocument/2006/relationships/font" Target="fonts/SourGummy-boldItalic.fntdata"/><Relationship Id="rId13" Type="http://schemas.openxmlformats.org/officeDocument/2006/relationships/font" Target="fonts/SourGummyLight-italic.fntdata"/><Relationship Id="rId12" Type="http://schemas.openxmlformats.org/officeDocument/2006/relationships/font" Target="fonts/SourGummy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14" Type="http://schemas.openxmlformats.org/officeDocument/2006/relationships/font" Target="fonts/SourGummy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10" Type="http://schemas.openxmlformats.org/officeDocument/2006/relationships/hyperlink" Target="http://gdoc.io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57200" y="1685350"/>
            <a:ext cx="6645600" cy="8524325"/>
            <a:chOff x="457200" y="1685350"/>
            <a:chExt cx="6645600" cy="8524325"/>
          </a:xfrm>
        </p:grpSpPr>
        <p:sp>
          <p:nvSpPr>
            <p:cNvPr id="55" name="Google Shape;55;p13"/>
            <p:cNvSpPr/>
            <p:nvPr/>
          </p:nvSpPr>
          <p:spPr>
            <a:xfrm>
              <a:off x="457200" y="1685475"/>
              <a:ext cx="6645600" cy="8524200"/>
            </a:xfrm>
            <a:prstGeom prst="roundRect">
              <a:avLst>
                <a:gd fmla="val 4530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6" name="Google Shape;56;p13"/>
            <p:cNvCxnSpPr/>
            <p:nvPr/>
          </p:nvCxnSpPr>
          <p:spPr>
            <a:xfrm>
              <a:off x="457200" y="290322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Google Shape;57;p13"/>
            <p:cNvCxnSpPr/>
            <p:nvPr/>
          </p:nvCxnSpPr>
          <p:spPr>
            <a:xfrm>
              <a:off x="457200" y="412096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Google Shape;58;p13"/>
            <p:cNvCxnSpPr/>
            <p:nvPr/>
          </p:nvCxnSpPr>
          <p:spPr>
            <a:xfrm>
              <a:off x="457200" y="533870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" name="Google Shape;59;p13"/>
            <p:cNvCxnSpPr/>
            <p:nvPr/>
          </p:nvCxnSpPr>
          <p:spPr>
            <a:xfrm>
              <a:off x="457200" y="655644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0" name="Google Shape;60;p13"/>
            <p:cNvCxnSpPr/>
            <p:nvPr/>
          </p:nvCxnSpPr>
          <p:spPr>
            <a:xfrm>
              <a:off x="457200" y="777418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1" name="Google Shape;61;p13"/>
            <p:cNvCxnSpPr/>
            <p:nvPr/>
          </p:nvCxnSpPr>
          <p:spPr>
            <a:xfrm>
              <a:off x="457200" y="8991925"/>
              <a:ext cx="6645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1669850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2445043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3220236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3995429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4770621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5545814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6321007" y="1685350"/>
              <a:ext cx="0" cy="8524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9" name="Google Shape;69;p13"/>
          <p:cNvSpPr txBox="1"/>
          <p:nvPr/>
        </p:nvSpPr>
        <p:spPr>
          <a:xfrm>
            <a:off x="191025" y="190491"/>
            <a:ext cx="71868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1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DAILY CHORE CHART</a:t>
            </a:r>
            <a:endParaRPr sz="61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70" name="Google Shape;70;p13"/>
          <p:cNvGrpSpPr/>
          <p:nvPr/>
        </p:nvGrpSpPr>
        <p:grpSpPr>
          <a:xfrm>
            <a:off x="457200" y="1187674"/>
            <a:ext cx="6638950" cy="384901"/>
            <a:chOff x="457200" y="1187674"/>
            <a:chExt cx="6638950" cy="384901"/>
          </a:xfrm>
        </p:grpSpPr>
        <p:sp>
          <p:nvSpPr>
            <p:cNvPr id="71" name="Google Shape;71;p13"/>
            <p:cNvSpPr txBox="1"/>
            <p:nvPr/>
          </p:nvSpPr>
          <p:spPr>
            <a:xfrm>
              <a:off x="457200" y="1187674"/>
              <a:ext cx="12126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Chores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1669850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S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2445050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M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3220300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T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3995500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W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4770625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T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5545825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F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6320950" y="1187675"/>
              <a:ext cx="7752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dk1"/>
                  </a:solidFill>
                  <a:latin typeface="Sour Gummy Light"/>
                  <a:ea typeface="Sour Gummy Light"/>
                  <a:cs typeface="Sour Gummy Light"/>
                  <a:sym typeface="Sour Gummy Light"/>
                </a:rPr>
                <a:t>S</a:t>
              </a:r>
              <a:endParaRPr sz="25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endParaRPr>
            </a:p>
          </p:txBody>
        </p:sp>
      </p:grpSp>
      <p:sp>
        <p:nvSpPr>
          <p:cNvPr id="79" name="Google Shape;79;p13"/>
          <p:cNvSpPr txBox="1"/>
          <p:nvPr/>
        </p:nvSpPr>
        <p:spPr>
          <a:xfrm>
            <a:off x="457200" y="2535449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Make Bed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457200" y="3784714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Take bath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457200" y="5002464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Get dressed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457200" y="6220214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Brush Teeth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57200" y="7285564"/>
            <a:ext cx="1212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Learning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Time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457200" y="8655714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Play outside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457200" y="9873464"/>
            <a:ext cx="1212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Pick up toys</a:t>
            </a:r>
            <a:endParaRPr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86" name="Google Shape;86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139" y="1862810"/>
            <a:ext cx="935950" cy="678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title="Ресурс 2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1200" y="3053811"/>
            <a:ext cx="795900" cy="707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5525" y="4273869"/>
            <a:ext cx="899125" cy="741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title="Ресурс 4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7476" y="5473325"/>
            <a:ext cx="707475" cy="70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title="Ресурс 5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95525" y="6718954"/>
            <a:ext cx="935950" cy="53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 title="Ресурс 6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5550" y="7902816"/>
            <a:ext cx="795900" cy="70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title="Ресурс 7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8150" y="9101000"/>
            <a:ext cx="666125" cy="7541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/>
          <p:nvPr/>
        </p:nvSpPr>
        <p:spPr>
          <a:xfrm>
            <a:off x="2139000" y="10117097"/>
            <a:ext cx="3282000" cy="6147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F3F3F3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700" u="sng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7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