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use Memoirs"/>
      <p:regular r:id="rId7"/>
    </p:embeddedFont>
    <p:embeddedFont>
      <p:font typeface="Mountains of Christmas"/>
      <p:regular r:id="rId8"/>
      <p:bold r:id="rId9"/>
    </p:embeddedFont>
    <p:embeddedFont>
      <p:font typeface="Alegreya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legreya-bold.fntdata"/><Relationship Id="rId10" Type="http://schemas.openxmlformats.org/officeDocument/2006/relationships/font" Target="fonts/Alegreya-regular.fntdata"/><Relationship Id="rId13" Type="http://schemas.openxmlformats.org/officeDocument/2006/relationships/font" Target="fonts/Alegreya-boldItalic.fntdata"/><Relationship Id="rId12" Type="http://schemas.openxmlformats.org/officeDocument/2006/relationships/font" Target="fonts/Alegrey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untainsofChristma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useMemoirs-regular.fntdata"/><Relationship Id="rId8" Type="http://schemas.openxmlformats.org/officeDocument/2006/relationships/font" Target="fonts/MountainsofChristma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2" Type="http://schemas.openxmlformats.org/officeDocument/2006/relationships/image" Target="../media/image1.png"/><Relationship Id="rId9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3" y="2"/>
            <a:ext cx="7566203" cy="10692373"/>
            <a:chOff x="-3" y="2"/>
            <a:chExt cx="7566203" cy="10692373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0795" y="115390"/>
              <a:ext cx="1665175" cy="2153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0" l="0" r="0" t="37433"/>
            <a:stretch/>
          </p:blipFill>
          <p:spPr>
            <a:xfrm>
              <a:off x="3380200" y="2"/>
              <a:ext cx="826825" cy="71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87125" y="137859"/>
              <a:ext cx="1558650" cy="197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 rotWithShape="1">
            <a:blip r:embed="rId6">
              <a:alphaModFix/>
            </a:blip>
            <a:srcRect b="0" l="35533" r="0" t="0"/>
            <a:stretch/>
          </p:blipFill>
          <p:spPr>
            <a:xfrm>
              <a:off x="-3" y="3372850"/>
              <a:ext cx="1683600" cy="3356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 rotWithShape="1">
            <a:blip r:embed="rId7">
              <a:alphaModFix/>
            </a:blip>
            <a:srcRect b="0" l="0" r="49652" t="0"/>
            <a:stretch/>
          </p:blipFill>
          <p:spPr>
            <a:xfrm>
              <a:off x="6123225" y="3037475"/>
              <a:ext cx="1442975" cy="3700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15865" y="7299495"/>
              <a:ext cx="1442975" cy="32027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 rotWithShape="1">
            <a:blip r:embed="rId9">
              <a:alphaModFix/>
            </a:blip>
            <a:srcRect b="0" l="0" r="18798" t="0"/>
            <a:stretch/>
          </p:blipFill>
          <p:spPr>
            <a:xfrm>
              <a:off x="5870676" y="7459200"/>
              <a:ext cx="1683600" cy="313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072115" y="8993686"/>
              <a:ext cx="1442975" cy="1634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 rotWithShape="1">
            <a:blip r:embed="rId11">
              <a:alphaModFix/>
            </a:blip>
            <a:srcRect b="18890" l="0" r="0" t="0"/>
            <a:stretch/>
          </p:blipFill>
          <p:spPr>
            <a:xfrm>
              <a:off x="4993500" y="9658199"/>
              <a:ext cx="931775" cy="1034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 rotWithShape="1">
            <a:blip r:embed="rId12">
              <a:alphaModFix/>
            </a:blip>
            <a:srcRect b="15739" l="0" r="0" t="0"/>
            <a:stretch/>
          </p:blipFill>
          <p:spPr>
            <a:xfrm>
              <a:off x="1979600" y="9733449"/>
              <a:ext cx="861775" cy="958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" name="Google Shape;65;p13"/>
          <p:cNvGrpSpPr/>
          <p:nvPr/>
        </p:nvGrpSpPr>
        <p:grpSpPr>
          <a:xfrm>
            <a:off x="830675" y="1168740"/>
            <a:ext cx="5898650" cy="7616285"/>
            <a:chOff x="830650" y="1168740"/>
            <a:chExt cx="5898650" cy="7616285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2035800" y="1168740"/>
              <a:ext cx="34884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231F20"/>
                  </a:solidFill>
                  <a:latin typeface="Alegreya"/>
                  <a:ea typeface="Alegreya"/>
                  <a:cs typeface="Alegreya"/>
                  <a:sym typeface="Alegreya"/>
                </a:rPr>
                <a:t>YOU ARE INVITED TO MY</a:t>
              </a:r>
              <a:endParaRPr sz="1700">
                <a:solidFill>
                  <a:srgbClr val="231F20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  <p:grpSp>
          <p:nvGrpSpPr>
            <p:cNvPr id="67" name="Google Shape;67;p13"/>
            <p:cNvGrpSpPr/>
            <p:nvPr/>
          </p:nvGrpSpPr>
          <p:grpSpPr>
            <a:xfrm>
              <a:off x="830650" y="1266726"/>
              <a:ext cx="5898650" cy="2871290"/>
              <a:chOff x="830650" y="1266726"/>
              <a:chExt cx="5898650" cy="2871290"/>
            </a:xfrm>
          </p:grpSpPr>
          <p:sp>
            <p:nvSpPr>
              <p:cNvPr id="68" name="Google Shape;68;p13"/>
              <p:cNvSpPr txBox="1"/>
              <p:nvPr/>
            </p:nvSpPr>
            <p:spPr>
              <a:xfrm>
                <a:off x="830650" y="1266726"/>
                <a:ext cx="5898600" cy="190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400">
                    <a:solidFill>
                      <a:srgbClr val="3F64AD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ANTHONY</a:t>
                </a:r>
                <a:endParaRPr sz="12400">
                  <a:solidFill>
                    <a:srgbClr val="3F64AD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830700" y="2752615"/>
                <a:ext cx="5898600" cy="138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0">
                    <a:solidFill>
                      <a:srgbClr val="3F64AD"/>
                    </a:solidFill>
                    <a:latin typeface="Mouse Memoirs"/>
                    <a:ea typeface="Mouse Memoirs"/>
                    <a:cs typeface="Mouse Memoirs"/>
                    <a:sym typeface="Mouse Memoirs"/>
                  </a:rPr>
                  <a:t>BIRTHDAY PARTY</a:t>
                </a:r>
                <a:endParaRPr sz="9000">
                  <a:solidFill>
                    <a:srgbClr val="3F64AD"/>
                  </a:solidFill>
                  <a:latin typeface="Mouse Memoirs"/>
                  <a:ea typeface="Mouse Memoirs"/>
                  <a:cs typeface="Mouse Memoirs"/>
                  <a:sym typeface="Mouse Memoirs"/>
                </a:endParaRPr>
              </a:p>
            </p:txBody>
          </p:sp>
        </p:grpSp>
        <p:sp>
          <p:nvSpPr>
            <p:cNvPr id="70" name="Google Shape;70;p13"/>
            <p:cNvSpPr txBox="1"/>
            <p:nvPr/>
          </p:nvSpPr>
          <p:spPr>
            <a:xfrm>
              <a:off x="830700" y="4183908"/>
              <a:ext cx="58986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5400">
                  <a:solidFill>
                    <a:srgbClr val="BE1E2D"/>
                  </a:solidFill>
                  <a:latin typeface="Mountains of Christmas"/>
                  <a:ea typeface="Mountains of Christmas"/>
                  <a:cs typeface="Mountains of Christmas"/>
                  <a:sym typeface="Mountains of Christmas"/>
                </a:rPr>
                <a:t>16 JUNE, 2025</a:t>
              </a:r>
              <a:endParaRPr b="1" sz="5400">
                <a:solidFill>
                  <a:srgbClr val="BE1E2D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1399650" y="5260100"/>
              <a:ext cx="4760700" cy="14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 sz="3100">
                  <a:solidFill>
                    <a:srgbClr val="BE1E2D"/>
                  </a:solidFill>
                  <a:latin typeface="Alegreya"/>
                  <a:ea typeface="Alegreya"/>
                  <a:cs typeface="Alegreya"/>
                  <a:sym typeface="Alegreya"/>
                </a:rPr>
                <a:t>START AN 12:00</a:t>
              </a:r>
              <a:endParaRPr b="1" sz="3100">
                <a:solidFill>
                  <a:srgbClr val="BE1E2D"/>
                </a:solidFill>
                <a:latin typeface="Alegreya"/>
                <a:ea typeface="Alegreya"/>
                <a:cs typeface="Alegreya"/>
                <a:sym typeface="Alegrey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 sz="3100">
                  <a:solidFill>
                    <a:srgbClr val="BE1E2D"/>
                  </a:solidFill>
                  <a:latin typeface="Alegreya"/>
                  <a:ea typeface="Alegreya"/>
                  <a:cs typeface="Alegreya"/>
                  <a:sym typeface="Alegreya"/>
                </a:rPr>
                <a:t>123 ANYWHERE ST.,</a:t>
              </a:r>
              <a:endParaRPr b="1" sz="3100">
                <a:solidFill>
                  <a:srgbClr val="BE1E2D"/>
                </a:solidFill>
                <a:latin typeface="Alegreya"/>
                <a:ea typeface="Alegreya"/>
                <a:cs typeface="Alegreya"/>
                <a:sym typeface="Alegrey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100">
                  <a:solidFill>
                    <a:srgbClr val="BE1E2D"/>
                  </a:solidFill>
                  <a:latin typeface="Alegreya"/>
                  <a:ea typeface="Alegreya"/>
                  <a:cs typeface="Alegreya"/>
                  <a:sym typeface="Alegreya"/>
                </a:rPr>
                <a:t>ANY CITY</a:t>
              </a:r>
              <a:endParaRPr b="1" sz="3100">
                <a:solidFill>
                  <a:srgbClr val="BE1E2D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1647075" y="6971775"/>
              <a:ext cx="42657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2000">
                  <a:solidFill>
                    <a:srgbClr val="231F20"/>
                  </a:solidFill>
                  <a:latin typeface="Alegreya"/>
                  <a:ea typeface="Alegreya"/>
                  <a:cs typeface="Alegreya"/>
                  <a:sym typeface="Alegreya"/>
                </a:rPr>
                <a:t>Friends, come to my Birthday</a:t>
              </a:r>
              <a:endParaRPr sz="2000">
                <a:solidFill>
                  <a:srgbClr val="231F20"/>
                </a:solidFill>
                <a:latin typeface="Alegreya"/>
                <a:ea typeface="Alegreya"/>
                <a:cs typeface="Alegreya"/>
                <a:sym typeface="Alegrey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2000">
                  <a:solidFill>
                    <a:srgbClr val="231F20"/>
                  </a:solidFill>
                  <a:latin typeface="Alegreya"/>
                  <a:ea typeface="Alegreya"/>
                  <a:cs typeface="Alegreya"/>
                  <a:sym typeface="Alegreya"/>
                </a:rPr>
                <a:t>it will be fun, a lot of delicious</a:t>
              </a:r>
              <a:endParaRPr sz="2000">
                <a:solidFill>
                  <a:srgbClr val="231F20"/>
                </a:solidFill>
                <a:latin typeface="Alegreya"/>
                <a:ea typeface="Alegreya"/>
                <a:cs typeface="Alegreya"/>
                <a:sym typeface="Alegrey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000">
                  <a:solidFill>
                    <a:srgbClr val="231F20"/>
                  </a:solidFill>
                  <a:latin typeface="Alegreya"/>
                  <a:ea typeface="Alegreya"/>
                  <a:cs typeface="Alegreya"/>
                  <a:sym typeface="Alegreya"/>
                </a:rPr>
                <a:t>food and fun, will be pleased!</a:t>
              </a:r>
              <a:endParaRPr sz="2000">
                <a:solidFill>
                  <a:srgbClr val="231F20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1869750" y="8261825"/>
              <a:ext cx="3820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231F20"/>
                  </a:solidFill>
                  <a:latin typeface="Alegreya"/>
                  <a:ea typeface="Alegreya"/>
                  <a:cs typeface="Alegreya"/>
                  <a:sym typeface="Alegreya"/>
                </a:rPr>
                <a:t>RSVP JENNIFFER AT </a:t>
              </a:r>
              <a:endParaRPr sz="1700">
                <a:solidFill>
                  <a:srgbClr val="231F20"/>
                </a:solidFill>
                <a:latin typeface="Alegreya"/>
                <a:ea typeface="Alegreya"/>
                <a:cs typeface="Alegreya"/>
                <a:sym typeface="Alegrey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rgbClr val="231F20"/>
                  </a:solidFill>
                  <a:latin typeface="Alegreya"/>
                  <a:ea typeface="Alegreya"/>
                  <a:cs typeface="Alegreya"/>
                  <a:sym typeface="Alegreya"/>
                </a:rPr>
                <a:t>+ ( 123) 456-7890</a:t>
              </a:r>
              <a:endParaRPr sz="1600">
                <a:solidFill>
                  <a:srgbClr val="231F20"/>
                </a:solidFill>
                <a:latin typeface="Alegreya"/>
                <a:ea typeface="Alegreya"/>
                <a:cs typeface="Alegreya"/>
                <a:sym typeface="Alegrey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