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0EFDC9C-590B-4723-959E-043468D04F13}">
  <a:tblStyle styleId="{D0EFDC9C-590B-4723-959E-043468D04F1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0" Type="http://schemas.openxmlformats.org/officeDocument/2006/relationships/font" Target="fonts/MontserratSemiBold-boldItalic.fntdata"/><Relationship Id="rId9" Type="http://schemas.openxmlformats.org/officeDocument/2006/relationships/font" Target="fonts/MontserratSemiBold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Group 4690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774" y="57850"/>
            <a:ext cx="7342451" cy="102364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-80500" y="0"/>
            <a:ext cx="7640500" cy="10637612"/>
            <a:chOff x="-80500" y="0"/>
            <a:chExt cx="7640500" cy="10637612"/>
          </a:xfrm>
        </p:grpSpPr>
        <p:pic>
          <p:nvPicPr>
            <p:cNvPr id="56" name="Google Shape;56;p13" title="Group 713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875" y="8912000"/>
              <a:ext cx="1269900" cy="17256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3" title="Group 714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10987" y="9012120"/>
              <a:ext cx="1228125" cy="1615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 title="Group 712.png"/>
            <p:cNvPicPr preferRelativeResize="0"/>
            <p:nvPr/>
          </p:nvPicPr>
          <p:blipFill rotWithShape="1">
            <a:blip r:embed="rId6">
              <a:alphaModFix/>
            </a:blip>
            <a:srcRect b="8059" l="5076" r="37370" t="7195"/>
            <a:stretch/>
          </p:blipFill>
          <p:spPr>
            <a:xfrm>
              <a:off x="6290100" y="5768925"/>
              <a:ext cx="1269901" cy="23962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 title="Group 7121.png"/>
            <p:cNvPicPr preferRelativeResize="0"/>
            <p:nvPr/>
          </p:nvPicPr>
          <p:blipFill rotWithShape="1">
            <a:blip r:embed="rId7">
              <a:alphaModFix/>
            </a:blip>
            <a:srcRect b="0" l="27378" r="0" t="0"/>
            <a:stretch/>
          </p:blipFill>
          <p:spPr>
            <a:xfrm>
              <a:off x="-2" y="4822525"/>
              <a:ext cx="1167676" cy="247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3" title="123.png"/>
            <p:cNvPicPr preferRelativeResize="0"/>
            <p:nvPr/>
          </p:nvPicPr>
          <p:blipFill rotWithShape="1">
            <a:blip r:embed="rId8">
              <a:alphaModFix/>
            </a:blip>
            <a:srcRect b="32381" l="23353" r="21414" t="27770"/>
            <a:stretch/>
          </p:blipFill>
          <p:spPr>
            <a:xfrm>
              <a:off x="-80500" y="0"/>
              <a:ext cx="2010552" cy="1109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3" title="Ch11.png"/>
            <p:cNvPicPr preferRelativeResize="0"/>
            <p:nvPr/>
          </p:nvPicPr>
          <p:blipFill rotWithShape="1">
            <a:blip r:embed="rId9">
              <a:alphaModFix/>
            </a:blip>
            <a:srcRect b="28331" l="29859" r="0" t="0"/>
            <a:stretch/>
          </p:blipFill>
          <p:spPr>
            <a:xfrm>
              <a:off x="5549450" y="29077"/>
              <a:ext cx="2010550" cy="127769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13"/>
          <p:cNvGrpSpPr/>
          <p:nvPr/>
        </p:nvGrpSpPr>
        <p:grpSpPr>
          <a:xfrm>
            <a:off x="916053" y="1496325"/>
            <a:ext cx="5757660" cy="506843"/>
            <a:chOff x="903414" y="1496325"/>
            <a:chExt cx="5757660" cy="506843"/>
          </a:xfrm>
        </p:grpSpPr>
        <p:grpSp>
          <p:nvGrpSpPr>
            <p:cNvPr id="63" name="Google Shape;63;p13"/>
            <p:cNvGrpSpPr/>
            <p:nvPr/>
          </p:nvGrpSpPr>
          <p:grpSpPr>
            <a:xfrm>
              <a:off x="903414" y="1496325"/>
              <a:ext cx="2193458" cy="506125"/>
              <a:chOff x="903414" y="1496325"/>
              <a:chExt cx="2193458" cy="506125"/>
            </a:xfrm>
          </p:grpSpPr>
          <p:sp>
            <p:nvSpPr>
              <p:cNvPr id="64" name="Google Shape;64;p13"/>
              <p:cNvSpPr/>
              <p:nvPr/>
            </p:nvSpPr>
            <p:spPr>
              <a:xfrm>
                <a:off x="903414" y="1496325"/>
                <a:ext cx="901289" cy="504689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19050">
                      <a:solidFill>
                        <a:srgbClr val="41414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  <a:solidFill>
                      <a:srgbClr val="E999DC"/>
                    </a:solidFill>
                    <a:latin typeface="Lilita One"/>
                  </a:rPr>
                  <a:t>HA</a:t>
                </a:r>
              </a:p>
            </p:txBody>
          </p:sp>
          <p:sp>
            <p:nvSpPr>
              <p:cNvPr id="65" name="Google Shape;65;p13"/>
              <p:cNvSpPr/>
              <p:nvPr/>
            </p:nvSpPr>
            <p:spPr>
              <a:xfrm>
                <a:off x="1861528" y="1496325"/>
                <a:ext cx="1235344" cy="506125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19050">
                      <a:solidFill>
                        <a:srgbClr val="41414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  <a:solidFill>
                      <a:srgbClr val="FEBA27"/>
                    </a:solidFill>
                    <a:latin typeface="Lilita One"/>
                  </a:rPr>
                  <a:t>PPY</a:t>
                </a:r>
              </a:p>
            </p:txBody>
          </p:sp>
        </p:grpSp>
        <p:grpSp>
          <p:nvGrpSpPr>
            <p:cNvPr id="66" name="Google Shape;66;p13"/>
            <p:cNvGrpSpPr/>
            <p:nvPr/>
          </p:nvGrpSpPr>
          <p:grpSpPr>
            <a:xfrm>
              <a:off x="3299547" y="1496325"/>
              <a:ext cx="3361527" cy="506843"/>
              <a:chOff x="3299547" y="1496325"/>
              <a:chExt cx="3361527" cy="506843"/>
            </a:xfrm>
          </p:grpSpPr>
          <p:sp>
            <p:nvSpPr>
              <p:cNvPr id="67" name="Google Shape;67;p13"/>
              <p:cNvSpPr/>
              <p:nvPr/>
            </p:nvSpPr>
            <p:spPr>
              <a:xfrm>
                <a:off x="3299547" y="1496325"/>
                <a:ext cx="1123505" cy="506843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19050">
                      <a:solidFill>
                        <a:srgbClr val="41414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  <a:solidFill>
                      <a:srgbClr val="76B3D0"/>
                    </a:solidFill>
                    <a:latin typeface="Lilita One"/>
                  </a:rPr>
                  <a:t>BIR</a:t>
                </a:r>
              </a:p>
            </p:txBody>
          </p:sp>
          <p:sp>
            <p:nvSpPr>
              <p:cNvPr id="68" name="Google Shape;68;p13"/>
              <p:cNvSpPr/>
              <p:nvPr/>
            </p:nvSpPr>
            <p:spPr>
              <a:xfrm>
                <a:off x="4459097" y="1496325"/>
                <a:ext cx="796760" cy="506125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19050">
                      <a:solidFill>
                        <a:srgbClr val="41414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  <a:solidFill>
                      <a:srgbClr val="AEA435"/>
                    </a:solidFill>
                    <a:latin typeface="Lilita One"/>
                  </a:rPr>
                  <a:t>TH</a:t>
                </a:r>
              </a:p>
            </p:txBody>
          </p:sp>
          <p:sp>
            <p:nvSpPr>
              <p:cNvPr id="69" name="Google Shape;69;p13"/>
              <p:cNvSpPr/>
              <p:nvPr/>
            </p:nvSpPr>
            <p:spPr>
              <a:xfrm>
                <a:off x="5336552" y="1496325"/>
                <a:ext cx="1324522" cy="506125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19050">
                      <a:solidFill>
                        <a:srgbClr val="41414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  <a:solidFill>
                      <a:srgbClr val="FE6C23"/>
                    </a:solidFill>
                    <a:latin typeface="Lilita One"/>
                  </a:rPr>
                  <a:t>DAY</a:t>
                </a:r>
              </a:p>
            </p:txBody>
          </p:sp>
        </p:grpSp>
      </p:grpSp>
      <p:sp>
        <p:nvSpPr>
          <p:cNvPr id="70" name="Google Shape;70;p13"/>
          <p:cNvSpPr/>
          <p:nvPr/>
        </p:nvSpPr>
        <p:spPr>
          <a:xfrm>
            <a:off x="905113" y="2449025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FE6C23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JANUARY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71" name="Google Shape;71;p13"/>
          <p:cNvGraphicFramePr/>
          <p:nvPr/>
        </p:nvGraphicFramePr>
        <p:xfrm>
          <a:off x="944150" y="273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72" name="Google Shape;72;p13"/>
          <p:cNvSpPr/>
          <p:nvPr/>
        </p:nvSpPr>
        <p:spPr>
          <a:xfrm>
            <a:off x="2887338" y="2449025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FE6C23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FEBRUARY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73" name="Google Shape;73;p13"/>
          <p:cNvGraphicFramePr/>
          <p:nvPr/>
        </p:nvGraphicFramePr>
        <p:xfrm>
          <a:off x="2926375" y="273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74" name="Google Shape;74;p13"/>
          <p:cNvSpPr/>
          <p:nvPr/>
        </p:nvSpPr>
        <p:spPr>
          <a:xfrm>
            <a:off x="4869563" y="2449025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FE6C23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MARCH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75" name="Google Shape;75;p13"/>
          <p:cNvGraphicFramePr/>
          <p:nvPr/>
        </p:nvGraphicFramePr>
        <p:xfrm>
          <a:off x="4908600" y="2736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6C2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76" name="Google Shape;76;p13"/>
          <p:cNvSpPr/>
          <p:nvPr/>
        </p:nvSpPr>
        <p:spPr>
          <a:xfrm>
            <a:off x="905113" y="4100913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76B3D0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APRIL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77" name="Google Shape;77;p13"/>
          <p:cNvGraphicFramePr/>
          <p:nvPr/>
        </p:nvGraphicFramePr>
        <p:xfrm>
          <a:off x="944150" y="4388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78" name="Google Shape;78;p13"/>
          <p:cNvSpPr/>
          <p:nvPr/>
        </p:nvSpPr>
        <p:spPr>
          <a:xfrm>
            <a:off x="2887338" y="4100913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76B3D0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MAY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79" name="Google Shape;79;p13"/>
          <p:cNvGraphicFramePr/>
          <p:nvPr/>
        </p:nvGraphicFramePr>
        <p:xfrm>
          <a:off x="2926375" y="4388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80" name="Google Shape;80;p13"/>
          <p:cNvSpPr/>
          <p:nvPr/>
        </p:nvSpPr>
        <p:spPr>
          <a:xfrm>
            <a:off x="4869563" y="4100913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76B3D0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JUNE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81" name="Google Shape;81;p13"/>
          <p:cNvGraphicFramePr/>
          <p:nvPr/>
        </p:nvGraphicFramePr>
        <p:xfrm>
          <a:off x="4908600" y="4388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76B3D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82" name="Google Shape;82;p13"/>
          <p:cNvSpPr/>
          <p:nvPr/>
        </p:nvSpPr>
        <p:spPr>
          <a:xfrm>
            <a:off x="905113" y="5789488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E999DC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JULY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83" name="Google Shape;83;p13"/>
          <p:cNvGraphicFramePr/>
          <p:nvPr/>
        </p:nvGraphicFramePr>
        <p:xfrm>
          <a:off x="944150" y="6077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84" name="Google Shape;84;p13"/>
          <p:cNvSpPr/>
          <p:nvPr/>
        </p:nvSpPr>
        <p:spPr>
          <a:xfrm>
            <a:off x="2887338" y="5789488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E999DC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AUGUST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85" name="Google Shape;85;p13"/>
          <p:cNvGraphicFramePr/>
          <p:nvPr/>
        </p:nvGraphicFramePr>
        <p:xfrm>
          <a:off x="2926375" y="6077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86" name="Google Shape;86;p13"/>
          <p:cNvSpPr/>
          <p:nvPr/>
        </p:nvSpPr>
        <p:spPr>
          <a:xfrm>
            <a:off x="4869563" y="5789488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E999DC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SEPTEMBER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87" name="Google Shape;87;p13"/>
          <p:cNvGraphicFramePr/>
          <p:nvPr/>
        </p:nvGraphicFramePr>
        <p:xfrm>
          <a:off x="4908600" y="60772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999D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88" name="Google Shape;88;p13"/>
          <p:cNvSpPr/>
          <p:nvPr/>
        </p:nvSpPr>
        <p:spPr>
          <a:xfrm>
            <a:off x="905113" y="7478063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FEBA27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OCTOBER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89" name="Google Shape;89;p13"/>
          <p:cNvGraphicFramePr/>
          <p:nvPr/>
        </p:nvGraphicFramePr>
        <p:xfrm>
          <a:off x="944150" y="7765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90" name="Google Shape;90;p13"/>
          <p:cNvSpPr/>
          <p:nvPr/>
        </p:nvSpPr>
        <p:spPr>
          <a:xfrm>
            <a:off x="2887338" y="7478063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FEBA27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NOVEMBER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91" name="Google Shape;91;p13"/>
          <p:cNvGraphicFramePr/>
          <p:nvPr/>
        </p:nvGraphicFramePr>
        <p:xfrm>
          <a:off x="2926375" y="7765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  <p:sp>
        <p:nvSpPr>
          <p:cNvPr id="92" name="Google Shape;92;p13"/>
          <p:cNvSpPr/>
          <p:nvPr/>
        </p:nvSpPr>
        <p:spPr>
          <a:xfrm>
            <a:off x="4869563" y="7478063"/>
            <a:ext cx="1785300" cy="1515300"/>
          </a:xfrm>
          <a:prstGeom prst="roundRect">
            <a:avLst>
              <a:gd fmla="val 3633" name="adj"/>
            </a:avLst>
          </a:prstGeom>
          <a:solidFill>
            <a:srgbClr val="FEBA27"/>
          </a:solidFill>
          <a:ln>
            <a:noFill/>
          </a:ln>
        </p:spPr>
        <p:txBody>
          <a:bodyPr anchorCtr="0" anchor="t" bIns="91425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DECEMBER</a:t>
            </a:r>
            <a:endParaRPr sz="11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93" name="Google Shape;93;p13"/>
          <p:cNvGraphicFramePr/>
          <p:nvPr/>
        </p:nvGraphicFramePr>
        <p:xfrm>
          <a:off x="4908600" y="7765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{D0EFDC9C-590B-4723-959E-043468D04F13}</a:tableStyleId>
              </a:tblPr>
              <a:tblGrid>
                <a:gridCol w="1707250"/>
              </a:tblGrid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  <a:tr h="19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45700" marB="0" marR="91425" marL="91425">
                    <a:lnL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8C6A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EBA2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6F4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